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4"/>
  </p:notesMasterIdLst>
  <p:handoutMasterIdLst>
    <p:handoutMasterId r:id="rId15"/>
  </p:handoutMasterIdLst>
  <p:sldIdLst>
    <p:sldId id="634" r:id="rId2"/>
    <p:sldId id="633" r:id="rId3"/>
    <p:sldId id="642" r:id="rId4"/>
    <p:sldId id="639" r:id="rId5"/>
    <p:sldId id="643" r:id="rId6"/>
    <p:sldId id="635" r:id="rId7"/>
    <p:sldId id="636" r:id="rId8"/>
    <p:sldId id="640" r:id="rId9"/>
    <p:sldId id="632" r:id="rId10"/>
    <p:sldId id="637" r:id="rId11"/>
    <p:sldId id="638" r:id="rId12"/>
    <p:sldId id="641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0066"/>
    <a:srgbClr val="000099"/>
    <a:srgbClr val="0000CC"/>
    <a:srgbClr val="00FF00"/>
    <a:srgbClr val="A50021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814" y="-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2"/>
      </p:cViewPr>
      <p:guideLst>
        <p:guide orient="horz" pos="2928"/>
        <p:guide pos="220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3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9" tIns="46626" rIns="93249" bIns="4662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62" y="0"/>
            <a:ext cx="303843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9" tIns="46626" rIns="93249" bIns="466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3194"/>
            <a:ext cx="3038438" cy="4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9" tIns="46626" rIns="93249" bIns="4662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62" y="8833194"/>
            <a:ext cx="3038438" cy="4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9" tIns="46626" rIns="93249" bIns="466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81ED4A7-81C3-4B72-865D-04788C300D5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3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9" tIns="46626" rIns="93249" bIns="4662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62" y="0"/>
            <a:ext cx="3038438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9" tIns="46626" rIns="93249" bIns="466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51375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155" y="4415790"/>
            <a:ext cx="5140091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9" tIns="46626" rIns="93249" bIns="466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3194"/>
            <a:ext cx="3038438" cy="4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9" tIns="46626" rIns="93249" bIns="4662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62" y="8833194"/>
            <a:ext cx="3038438" cy="46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49" tIns="46626" rIns="93249" bIns="466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46FBA14-66B1-47A7-AC7E-243A8DB083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FBA14-66B1-47A7-AC7E-243A8DB083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FBA14-66B1-47A7-AC7E-243A8DB0830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FBA14-66B1-47A7-AC7E-243A8DB0830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FBA14-66B1-47A7-AC7E-243A8DB0830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FBA14-66B1-47A7-AC7E-243A8DB0830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FBA14-66B1-47A7-AC7E-243A8DB0830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FBA14-66B1-47A7-AC7E-243A8DB0830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389F0-BBE7-284C-AA77-8036E20CD456}" type="slidenum">
              <a:rPr lang="en-US" smtClean="0"/>
              <a:pPr/>
              <a:t>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FBA14-66B1-47A7-AC7E-243A8DB0830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FBA14-66B1-47A7-AC7E-243A8DB0830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5A48D0-856F-4FF7-B25A-92695D79AB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CC1FE0-1EAA-4409-803A-27B7B59231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52400"/>
            <a:ext cx="19431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769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75E5C-194C-42E4-9238-7CAC7DA9AA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0866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BFB4F61-8C32-4798-9C7F-81A96411B7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70866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832E89E-3D71-4C0D-BC2A-8436EEF9B8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0866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92D52D-CED6-4F94-A8FD-B0F4536B63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0866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F8693D2-17AB-4EDE-A361-D51CD46B8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0866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7864853-FD32-43AF-9A29-3AE94B1B85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0866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93A1D39-FD53-4F4D-83D5-00D4C51772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086600" cy="1181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D747BB8-7BEC-4277-B5B9-A4976A2A5B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52C82-E0DE-40EC-A1B5-E6904EB53B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8BB14-81E6-4566-A4E1-81A12315D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18FDC-9437-4A2B-AD2E-9CD6F71D7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C0192-6602-46E1-84D3-4E59AB1218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BEE0B-AD1E-47B5-928E-71588D532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02E6E-CE81-4CE6-BC53-8E17C1389F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CD362-4743-456E-9AE5-0B164F2F5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E1C0BD-0CA9-4DEE-A1CC-2713DE9007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434" name="Group 2"/>
          <p:cNvGrpSpPr>
            <a:grpSpLocks/>
          </p:cNvGrpSpPr>
          <p:nvPr/>
        </p:nvGrpSpPr>
        <p:grpSpPr bwMode="auto">
          <a:xfrm>
            <a:off x="6350" y="1371600"/>
            <a:ext cx="8372475" cy="80961"/>
            <a:chOff x="4" y="909"/>
            <a:chExt cx="5274" cy="181"/>
          </a:xfrm>
        </p:grpSpPr>
        <p:grpSp>
          <p:nvGrpSpPr>
            <p:cNvPr id="402435" name="Group 3"/>
            <p:cNvGrpSpPr>
              <a:grpSpLocks/>
            </p:cNvGrpSpPr>
            <p:nvPr/>
          </p:nvGrpSpPr>
          <p:grpSpPr bwMode="auto">
            <a:xfrm>
              <a:off x="5162" y="909"/>
              <a:ext cx="116" cy="181"/>
              <a:chOff x="5162" y="909"/>
              <a:chExt cx="116" cy="181"/>
            </a:xfrm>
          </p:grpSpPr>
          <p:sp>
            <p:nvSpPr>
              <p:cNvPr id="402436" name="Rectangle 4"/>
              <p:cNvSpPr>
                <a:spLocks noChangeArrowheads="1"/>
              </p:cNvSpPr>
              <p:nvPr/>
            </p:nvSpPr>
            <p:spPr bwMode="auto">
              <a:xfrm>
                <a:off x="5256" y="909"/>
                <a:ext cx="2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37" name="Rectangle 5"/>
              <p:cNvSpPr>
                <a:spLocks noChangeArrowheads="1"/>
              </p:cNvSpPr>
              <p:nvPr/>
            </p:nvSpPr>
            <p:spPr bwMode="auto">
              <a:xfrm>
                <a:off x="5162" y="909"/>
                <a:ext cx="5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2438" name="Group 6"/>
            <p:cNvGrpSpPr>
              <a:grpSpLocks/>
            </p:cNvGrpSpPr>
            <p:nvPr/>
          </p:nvGrpSpPr>
          <p:grpSpPr bwMode="auto">
            <a:xfrm>
              <a:off x="4852" y="909"/>
              <a:ext cx="255" cy="181"/>
              <a:chOff x="4852" y="909"/>
              <a:chExt cx="255" cy="181"/>
            </a:xfrm>
          </p:grpSpPr>
          <p:sp>
            <p:nvSpPr>
              <p:cNvPr id="402439" name="Rectangle 7"/>
              <p:cNvSpPr>
                <a:spLocks noChangeArrowheads="1"/>
              </p:cNvSpPr>
              <p:nvPr/>
            </p:nvSpPr>
            <p:spPr bwMode="auto">
              <a:xfrm>
                <a:off x="5022" y="909"/>
                <a:ext cx="85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40" name="Rectangle 8"/>
              <p:cNvSpPr>
                <a:spLocks noChangeArrowheads="1"/>
              </p:cNvSpPr>
              <p:nvPr/>
            </p:nvSpPr>
            <p:spPr bwMode="auto">
              <a:xfrm>
                <a:off x="4852" y="909"/>
                <a:ext cx="118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2441" name="Group 9"/>
            <p:cNvGrpSpPr>
              <a:grpSpLocks/>
            </p:cNvGrpSpPr>
            <p:nvPr/>
          </p:nvGrpSpPr>
          <p:grpSpPr bwMode="auto">
            <a:xfrm>
              <a:off x="4422" y="909"/>
              <a:ext cx="378" cy="181"/>
              <a:chOff x="4422" y="909"/>
              <a:chExt cx="378" cy="181"/>
            </a:xfrm>
          </p:grpSpPr>
          <p:sp>
            <p:nvSpPr>
              <p:cNvPr id="402442" name="Rectangle 10"/>
              <p:cNvSpPr>
                <a:spLocks noChangeArrowheads="1"/>
              </p:cNvSpPr>
              <p:nvPr/>
            </p:nvSpPr>
            <p:spPr bwMode="auto">
              <a:xfrm>
                <a:off x="4654" y="909"/>
                <a:ext cx="146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43" name="Rectangle 11"/>
              <p:cNvSpPr>
                <a:spLocks noChangeArrowheads="1"/>
              </p:cNvSpPr>
              <p:nvPr/>
            </p:nvSpPr>
            <p:spPr bwMode="auto">
              <a:xfrm>
                <a:off x="4422" y="909"/>
                <a:ext cx="181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2444" name="Group 12"/>
            <p:cNvGrpSpPr>
              <a:grpSpLocks/>
            </p:cNvGrpSpPr>
            <p:nvPr/>
          </p:nvGrpSpPr>
          <p:grpSpPr bwMode="auto">
            <a:xfrm>
              <a:off x="3187" y="909"/>
              <a:ext cx="1183" cy="181"/>
              <a:chOff x="3187" y="909"/>
              <a:chExt cx="1183" cy="181"/>
            </a:xfrm>
          </p:grpSpPr>
          <p:sp>
            <p:nvSpPr>
              <p:cNvPr id="402445" name="Rectangle 13"/>
              <p:cNvSpPr>
                <a:spLocks noChangeArrowheads="1"/>
              </p:cNvSpPr>
              <p:nvPr/>
            </p:nvSpPr>
            <p:spPr bwMode="auto">
              <a:xfrm>
                <a:off x="3562" y="909"/>
                <a:ext cx="24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46" name="Rectangle 14"/>
              <p:cNvSpPr>
                <a:spLocks noChangeArrowheads="1"/>
              </p:cNvSpPr>
              <p:nvPr/>
            </p:nvSpPr>
            <p:spPr bwMode="auto">
              <a:xfrm>
                <a:off x="4160" y="909"/>
                <a:ext cx="210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47" name="Rectangle 15"/>
              <p:cNvSpPr>
                <a:spLocks noChangeArrowheads="1"/>
              </p:cNvSpPr>
              <p:nvPr/>
            </p:nvSpPr>
            <p:spPr bwMode="auto">
              <a:xfrm>
                <a:off x="3868" y="909"/>
                <a:ext cx="242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48" name="Rectangle 16"/>
              <p:cNvSpPr>
                <a:spLocks noChangeArrowheads="1"/>
              </p:cNvSpPr>
              <p:nvPr/>
            </p:nvSpPr>
            <p:spPr bwMode="auto">
              <a:xfrm>
                <a:off x="3187" y="909"/>
                <a:ext cx="306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2449" name="Group 17"/>
            <p:cNvGrpSpPr>
              <a:grpSpLocks/>
            </p:cNvGrpSpPr>
            <p:nvPr/>
          </p:nvGrpSpPr>
          <p:grpSpPr bwMode="auto">
            <a:xfrm>
              <a:off x="4" y="909"/>
              <a:ext cx="3135" cy="181"/>
              <a:chOff x="4" y="909"/>
              <a:chExt cx="3135" cy="181"/>
            </a:xfrm>
          </p:grpSpPr>
          <p:sp>
            <p:nvSpPr>
              <p:cNvPr id="402450" name="Rectangle 18"/>
              <p:cNvSpPr>
                <a:spLocks noChangeArrowheads="1"/>
              </p:cNvSpPr>
              <p:nvPr/>
            </p:nvSpPr>
            <p:spPr bwMode="auto">
              <a:xfrm>
                <a:off x="2802" y="909"/>
                <a:ext cx="337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2451" name="Rectangle 19"/>
              <p:cNvSpPr>
                <a:spLocks noChangeArrowheads="1"/>
              </p:cNvSpPr>
              <p:nvPr/>
            </p:nvSpPr>
            <p:spPr bwMode="auto">
              <a:xfrm>
                <a:off x="4" y="909"/>
                <a:ext cx="2748" cy="181"/>
              </a:xfrm>
              <a:prstGeom prst="rect">
                <a:avLst/>
              </a:prstGeom>
              <a:solidFill>
                <a:schemeClr val="tx2"/>
              </a:solidFill>
              <a:ln w="12700">
                <a:solidFill>
                  <a:schemeClr val="tx2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2452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086600" cy="1181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2453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02454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770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7/26/2012</a:t>
            </a:r>
            <a:endParaRPr lang="en-US" dirty="0"/>
          </a:p>
        </p:txBody>
      </p:sp>
      <p:sp>
        <p:nvSpPr>
          <p:cNvPr id="402455" name="Rectangle 2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402456" name="Rectangle 2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0DCE83-D84E-4B09-B1ED-F8A2E881A5A8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4" name="Picture 29" descr="Final Logo.png"/>
          <p:cNvPicPr>
            <a:picLocks noChangeAspect="1"/>
          </p:cNvPicPr>
          <p:nvPr userDrawn="1"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239000" y="0"/>
            <a:ext cx="1905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9" descr="NRLEmblem_transparent"/>
          <p:cNvPicPr>
            <a:picLocks noChangeAspect="1" noChangeArrowheads="1"/>
          </p:cNvPicPr>
          <p:nvPr userDrawn="1"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8575" y="41275"/>
            <a:ext cx="7620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28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400">
          <a:solidFill>
            <a:schemeClr val="tx1"/>
          </a:solidFill>
          <a:latin typeface="Comic Sans MS" pitchFamily="66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000">
          <a:solidFill>
            <a:schemeClr val="tx1"/>
          </a:solidFill>
          <a:latin typeface="Comic Sans MS" pitchFamily="66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Comic Sans MS" pitchFamily="66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Comic Sans MS" pitchFamily="66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NEK_DATA-1\nkassim\Meetings\JPL%20Cubesat%207-12\NEK%2074VLA%20Talk\Jupiter%20Bursts.avi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wa1.freeforum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533400"/>
            <a:ext cx="7772400" cy="628650"/>
          </a:xfrm>
        </p:spPr>
        <p:txBody>
          <a:bodyPr/>
          <a:lstStyle/>
          <a:p>
            <a:pPr algn="ctr"/>
            <a:r>
              <a:rPr lang="en-US" dirty="0" smtClean="0"/>
              <a:t>LWA Science Overview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838200" y="2286000"/>
            <a:ext cx="7315200" cy="2590800"/>
          </a:xfrm>
        </p:spPr>
        <p:txBody>
          <a:bodyPr/>
          <a:lstStyle/>
          <a:p>
            <a:r>
              <a:rPr lang="en-US" dirty="0" smtClean="0"/>
              <a:t>Namir Kassim</a:t>
            </a:r>
          </a:p>
          <a:p>
            <a:r>
              <a:rPr lang="en-US" dirty="0" smtClean="0"/>
              <a:t>LWA1 Radio Observatory Chief Scientist</a:t>
            </a:r>
          </a:p>
          <a:p>
            <a:r>
              <a:rPr lang="en-US" dirty="0" smtClean="0"/>
              <a:t>LWA Project Scientist</a:t>
            </a:r>
          </a:p>
          <a:p>
            <a:r>
              <a:rPr lang="en-US" dirty="0" smtClean="0"/>
              <a:t>Naval Research Laboratory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2C82-E0DE-40EC-A1B5-E6904EB53B2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086600" cy="723900"/>
          </a:xfrm>
        </p:spPr>
        <p:txBody>
          <a:bodyPr/>
          <a:lstStyle/>
          <a:p>
            <a:r>
              <a:rPr lang="en-US" dirty="0" smtClean="0"/>
              <a:t>LWA Vision: Past is Prologue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5105400" cy="4876800"/>
          </a:xfrm>
        </p:spPr>
        <p:txBody>
          <a:bodyPr/>
          <a:lstStyle/>
          <a:p>
            <a:r>
              <a:rPr lang="en-US" sz="2400" dirty="0" smtClean="0"/>
              <a:t>LWA is NRAO memo 146 (1984)</a:t>
            </a:r>
          </a:p>
          <a:p>
            <a:pPr lvl="1"/>
            <a:r>
              <a:rPr lang="en-US" dirty="0" smtClean="0"/>
              <a:t>No $$, built 74 MHz system instead</a:t>
            </a:r>
          </a:p>
          <a:p>
            <a:r>
              <a:rPr lang="en-US" sz="2400" dirty="0" smtClean="0"/>
              <a:t>74 MHz VLA transitioning to wider band EVLA LB</a:t>
            </a:r>
          </a:p>
          <a:p>
            <a:pPr lvl="1"/>
            <a:r>
              <a:rPr lang="en-US" dirty="0" smtClean="0"/>
              <a:t>Reasonable expectation: 60-80 MHz</a:t>
            </a:r>
          </a:p>
          <a:p>
            <a:r>
              <a:rPr lang="en-US" sz="2400" dirty="0" smtClean="0"/>
              <a:t>Can EVLA LB beget LWA?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2C82-E0DE-40EC-A1B5-E6904EB53B22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" name="Picture 6" descr="RAP-WCE-VLA-Sci-Memo-1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1600200"/>
            <a:ext cx="3733800" cy="48319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5867400"/>
            <a:ext cx="2989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(also LWA1 memo #1)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086600" cy="952500"/>
          </a:xfrm>
        </p:spPr>
        <p:txBody>
          <a:bodyPr/>
          <a:lstStyle/>
          <a:p>
            <a:r>
              <a:rPr lang="en-US" dirty="0" smtClean="0"/>
              <a:t>LWA Vision: Expansion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4495800"/>
          </a:xfrm>
        </p:spPr>
        <p:txBody>
          <a:bodyPr/>
          <a:lstStyle/>
          <a:p>
            <a:r>
              <a:rPr lang="en-US" sz="2400" dirty="0" smtClean="0"/>
              <a:t>LWA2 at A+ site (e.g. Horse Springs)</a:t>
            </a:r>
          </a:p>
          <a:p>
            <a:r>
              <a:rPr lang="en-US" sz="2400" dirty="0" smtClean="0"/>
              <a:t>Ring of LWA stations at A+ sites</a:t>
            </a:r>
          </a:p>
          <a:p>
            <a:pPr lvl="1"/>
            <a:r>
              <a:rPr lang="en-US" dirty="0" smtClean="0"/>
              <a:t>EVLA LB (60-80 MHz) as surrogate core</a:t>
            </a:r>
          </a:p>
          <a:p>
            <a:pPr lvl="1"/>
            <a:r>
              <a:rPr lang="en-US" dirty="0" smtClean="0"/>
              <a:t>Especially cool if there is a VLA </a:t>
            </a:r>
            <a:r>
              <a:rPr lang="en-US" dirty="0" err="1" smtClean="0"/>
              <a:t>commensal</a:t>
            </a:r>
            <a:r>
              <a:rPr lang="en-US" dirty="0" smtClean="0"/>
              <a:t> system</a:t>
            </a:r>
          </a:p>
          <a:p>
            <a:r>
              <a:rPr lang="en-US" sz="2400" dirty="0" smtClean="0"/>
              <a:t>Future steps</a:t>
            </a:r>
          </a:p>
          <a:p>
            <a:pPr lvl="1"/>
            <a:r>
              <a:rPr lang="en-US" dirty="0" smtClean="0"/>
              <a:t>More stations both inside and outside A+ range</a:t>
            </a:r>
          </a:p>
          <a:p>
            <a:pPr lvl="1"/>
            <a:r>
              <a:rPr lang="en-US" dirty="0" smtClean="0"/>
              <a:t>Extend to high resolution, full-field of view, full-frequency range mapping </a:t>
            </a:r>
          </a:p>
          <a:p>
            <a:r>
              <a:rPr lang="en-US" sz="2400" dirty="0" smtClean="0"/>
              <a:t>Enter the pearly gates</a:t>
            </a: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2C82-E0DE-40EC-A1B5-E6904EB53B2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086600" cy="8001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6096000" cy="4419600"/>
          </a:xfrm>
        </p:spPr>
        <p:txBody>
          <a:bodyPr/>
          <a:lstStyle/>
          <a:p>
            <a:r>
              <a:rPr lang="en-US" dirty="0" smtClean="0"/>
              <a:t>The game is on!</a:t>
            </a:r>
          </a:p>
          <a:p>
            <a:r>
              <a:rPr lang="en-US" dirty="0" smtClean="0"/>
              <a:t>Anticipating </a:t>
            </a:r>
            <a:r>
              <a:rPr lang="en-US" dirty="0" smtClean="0"/>
              <a:t>rich science </a:t>
            </a:r>
            <a:r>
              <a:rPr lang="en-US" dirty="0" smtClean="0"/>
              <a:t>from </a:t>
            </a:r>
            <a:r>
              <a:rPr lang="en-US" dirty="0" smtClean="0"/>
              <a:t>LWA1 - reasonable </a:t>
            </a:r>
            <a:r>
              <a:rPr lang="en-US" dirty="0" smtClean="0"/>
              <a:t>that it starts modestly</a:t>
            </a:r>
          </a:p>
          <a:p>
            <a:r>
              <a:rPr lang="en-US" dirty="0" smtClean="0"/>
              <a:t>Return of low frequencies to the EVLA bodes well for the LWA, whether we get beyond LWA1 soon or not</a:t>
            </a:r>
          </a:p>
          <a:p>
            <a:r>
              <a:rPr lang="en-US" dirty="0" smtClean="0"/>
              <a:t>Suggestion: LWA “busy weeks”, perhaps </a:t>
            </a:r>
            <a:r>
              <a:rPr lang="en-US" dirty="0" smtClean="0"/>
              <a:t>for </a:t>
            </a:r>
            <a:r>
              <a:rPr lang="en-US" dirty="0" smtClean="0"/>
              <a:t>1-2 people at a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2C82-E0DE-40EC-A1B5-E6904EB53B22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954233"/>
            <a:ext cx="2573356" cy="1819275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 l="400" t="3333" r="53984" b="1111"/>
          <a:stretch>
            <a:fillRect/>
          </a:stretch>
        </p:blipFill>
        <p:spPr bwMode="auto">
          <a:xfrm>
            <a:off x="6400800" y="3859233"/>
            <a:ext cx="2552700" cy="1931967"/>
          </a:xfrm>
          <a:prstGeom prst="rect">
            <a:avLst/>
          </a:prstGeom>
          <a:noFill/>
          <a:ln w="12700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086600" cy="647700"/>
          </a:xfrm>
        </p:spPr>
        <p:txBody>
          <a:bodyPr/>
          <a:lstStyle/>
          <a:p>
            <a:r>
              <a:rPr lang="en-US" dirty="0" smtClean="0"/>
              <a:t>LWA1 Science Priorities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5105400" cy="5105400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err="1" smtClean="0"/>
              <a:t>Cas</a:t>
            </a:r>
            <a:r>
              <a:rPr lang="en-US" sz="2400" dirty="0" smtClean="0"/>
              <a:t>/</a:t>
            </a:r>
            <a:r>
              <a:rPr lang="en-US" sz="2400" dirty="0" err="1" smtClean="0"/>
              <a:t>Cyg</a:t>
            </a:r>
            <a:r>
              <a:rPr lang="en-US" sz="2400" dirty="0" smtClean="0"/>
              <a:t> ratio (with outlier - flux calibration, primary beam shape)</a:t>
            </a:r>
          </a:p>
          <a:p>
            <a:pPr lvl="1"/>
            <a:r>
              <a:rPr lang="en-US" dirty="0" smtClean="0"/>
              <a:t>Time Variability</a:t>
            </a:r>
          </a:p>
          <a:p>
            <a:pPr lvl="1"/>
            <a:r>
              <a:rPr lang="en-US" dirty="0" smtClean="0"/>
              <a:t>Spectrum </a:t>
            </a:r>
            <a:r>
              <a:rPr lang="en-US" dirty="0" err="1" smtClean="0"/>
              <a:t>vis</a:t>
            </a:r>
            <a:r>
              <a:rPr lang="en-US" dirty="0" smtClean="0"/>
              <a:t> a </a:t>
            </a:r>
            <a:r>
              <a:rPr lang="en-US" dirty="0" err="1" smtClean="0"/>
              <a:t>vis</a:t>
            </a:r>
            <a:r>
              <a:rPr lang="en-US" dirty="0" smtClean="0"/>
              <a:t> internal thermal absorption</a:t>
            </a:r>
          </a:p>
          <a:p>
            <a:r>
              <a:rPr lang="en-US" sz="2400" dirty="0" smtClean="0"/>
              <a:t>Solar (spectral &amp; </a:t>
            </a:r>
            <a:r>
              <a:rPr lang="en-US" sz="2400" smtClean="0"/>
              <a:t>temporal performance, </a:t>
            </a:r>
            <a:r>
              <a:rPr lang="en-US" sz="2400" dirty="0" smtClean="0"/>
              <a:t>DR)</a:t>
            </a:r>
          </a:p>
          <a:p>
            <a:pPr lvl="1"/>
            <a:r>
              <a:rPr lang="en-US" dirty="0" smtClean="0"/>
              <a:t>256 dipoles better than 1 – weaker substructure apparent whenever we look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2C82-E0DE-40EC-A1B5-E6904EB53B22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410200" y="1846385"/>
            <a:ext cx="3554906" cy="4935415"/>
            <a:chOff x="4395788" y="539952"/>
            <a:chExt cx="4572000" cy="6241848"/>
          </a:xfrm>
        </p:grpSpPr>
        <p:pic>
          <p:nvPicPr>
            <p:cNvPr id="9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9600" y="539952"/>
              <a:ext cx="4495801" cy="25130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19600" y="2844800"/>
              <a:ext cx="4495800" cy="233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95788" y="5213350"/>
              <a:ext cx="4572000" cy="156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6096000" y="1447800"/>
            <a:ext cx="1982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2"/>
                </a:solidFill>
              </a:rPr>
              <a:t>(courtesy S. White)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8001000" cy="914400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Cas</a:t>
            </a:r>
            <a:r>
              <a:rPr lang="en-US" dirty="0" smtClean="0"/>
              <a:t> A LWA1 Science</a:t>
            </a:r>
            <a:br>
              <a:rPr lang="en-US" dirty="0" smtClean="0"/>
            </a:br>
            <a:r>
              <a:rPr lang="en-US" sz="2400" dirty="0" smtClean="0"/>
              <a:t>(modest 74 MHz absorption grows for LWA1)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914400"/>
            <a:ext cx="3265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The Standard Formula</a:t>
            </a:r>
            <a:endParaRPr lang="en-US" sz="2400" u="sng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624136" y="1639430"/>
          <a:ext cx="4495800" cy="780093"/>
        </p:xfrm>
        <a:graphic>
          <a:graphicData uri="http://schemas.openxmlformats.org/presentationml/2006/ole">
            <p:oleObj spid="_x0000_s1026" name="Equation" r:id="rId3" imgW="2781000" imgH="4824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162800" y="2553830"/>
          <a:ext cx="1790700" cy="682171"/>
        </p:xfrm>
        <a:graphic>
          <a:graphicData uri="http://schemas.openxmlformats.org/presentationml/2006/ole">
            <p:oleObj spid="_x0000_s1027" name="Equation" r:id="rId4" imgW="799920" imgH="30456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3600" y="2630030"/>
            <a:ext cx="10246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239631"/>
            <a:ext cx="4495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Using this formula Kassim et al 1995, ApJ, 455, L59 estimated 16 Msun of ejecta on the inside</a:t>
            </a:r>
          </a:p>
          <a:p>
            <a:endParaRPr lang="en-US" sz="2400" dirty="0" smtClean="0"/>
          </a:p>
          <a:p>
            <a:r>
              <a:rPr lang="en-US" sz="4400" b="1" dirty="0" smtClean="0">
                <a:solidFill>
                  <a:srgbClr val="FFFF00"/>
                </a:solidFill>
              </a:rPr>
              <a:t>Very Very Bad!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(But Tracey Delaney fixed it, &amp; LWA1 can extend this &amp; teach us about the ISM too!)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14" name="Picture 13" descr="s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296" y="1195202"/>
            <a:ext cx="4587239" cy="40625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" y="5257800"/>
            <a:ext cx="4495800" cy="1323439"/>
          </a:xfrm>
          <a:prstGeom prst="rect">
            <a:avLst/>
          </a:prstGeom>
          <a:solidFill>
            <a:schemeClr val="tx1">
              <a:lumMod val="10000"/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Comparing 6 cm, 20 cm, 90 cm, and 4 m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Losing light at 4 m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Free-free absorption from unshocked ejecta</a:t>
            </a:r>
            <a:endParaRPr lang="en-US" sz="20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2C82-E0DE-40EC-A1B5-E6904EB53B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086600" cy="647700"/>
          </a:xfrm>
        </p:spPr>
        <p:txBody>
          <a:bodyPr/>
          <a:lstStyle/>
          <a:p>
            <a:r>
              <a:rPr lang="en-US" dirty="0" smtClean="0"/>
              <a:t>LWA Science Priorities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5105400"/>
          </a:xfrm>
        </p:spPr>
        <p:txBody>
          <a:bodyPr/>
          <a:lstStyle/>
          <a:p>
            <a:r>
              <a:rPr lang="en-US" sz="2400" dirty="0" smtClean="0"/>
              <a:t>Jupiter (ditto sun, a little harder, esp. polarization)</a:t>
            </a:r>
          </a:p>
          <a:p>
            <a:pPr lvl="1"/>
            <a:r>
              <a:rPr lang="en-US" dirty="0" smtClean="0"/>
              <a:t>Polarization characteristics</a:t>
            </a:r>
          </a:p>
          <a:p>
            <a:r>
              <a:rPr lang="en-US" sz="2400" dirty="0" smtClean="0"/>
              <a:t>Pulsars (strongest system integrity metric)</a:t>
            </a:r>
          </a:p>
          <a:p>
            <a:pPr lvl="1"/>
            <a:r>
              <a:rPr lang="en-US" dirty="0" smtClean="0"/>
              <a:t>Especially fast pulsars - also the most difficult</a:t>
            </a:r>
          </a:p>
          <a:p>
            <a:r>
              <a:rPr lang="en-US" sz="2400" dirty="0" smtClean="0"/>
              <a:t>RRLs (test deep integration in our RFI environment)</a:t>
            </a:r>
          </a:p>
          <a:p>
            <a:pPr lvl="1"/>
            <a:r>
              <a:rPr lang="en-US" dirty="0" smtClean="0"/>
              <a:t>Probe cold ISM, new observations motivated</a:t>
            </a:r>
            <a:endParaRPr lang="en-US" sz="2400" dirty="0" smtClean="0"/>
          </a:p>
          <a:p>
            <a:r>
              <a:rPr lang="en-US" sz="2400" dirty="0" smtClean="0"/>
              <a:t>Ionosphere/Troposphere  (mitigation a pre-requisite)</a:t>
            </a:r>
          </a:p>
          <a:p>
            <a:pPr lvl="1"/>
            <a:r>
              <a:rPr lang="en-US" dirty="0" smtClean="0"/>
              <a:t>VLA VHF science drawing attention, LWA passive radar now demonstrated</a:t>
            </a:r>
          </a:p>
          <a:p>
            <a:pPr lvl="1"/>
            <a:r>
              <a:rPr lang="en-US" dirty="0" smtClean="0"/>
              <a:t>New field emerging – AGU session this fall</a:t>
            </a:r>
          </a:p>
          <a:p>
            <a:pPr lvl="1"/>
            <a:r>
              <a:rPr lang="en-US" dirty="0" smtClean="0"/>
              <a:t>Space weather $$ (w\sun, attract larger community)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2C82-E0DE-40EC-A1B5-E6904EB53B2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086600" cy="647700"/>
          </a:xfrm>
        </p:spPr>
        <p:txBody>
          <a:bodyPr/>
          <a:lstStyle/>
          <a:p>
            <a:r>
              <a:rPr lang="en-US" dirty="0" smtClean="0"/>
              <a:t>LWA Science Priorities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105400"/>
          </a:xfrm>
        </p:spPr>
        <p:txBody>
          <a:bodyPr/>
          <a:lstStyle/>
          <a:p>
            <a:r>
              <a:rPr lang="en-US" sz="2400" dirty="0" smtClean="0"/>
              <a:t>Nature paper science: Transients, Hot </a:t>
            </a:r>
            <a:r>
              <a:rPr lang="en-US" sz="2400" dirty="0" err="1" smtClean="0"/>
              <a:t>Jupiters</a:t>
            </a:r>
            <a:r>
              <a:rPr lang="en-US" sz="2400" dirty="0" smtClean="0"/>
              <a:t>, Dark Ages: Exciting, though needn’t be our bread &amp; butter at this stage</a:t>
            </a:r>
          </a:p>
          <a:p>
            <a:r>
              <a:rPr lang="en-US" sz="2400" dirty="0" smtClean="0"/>
              <a:t>All systems important to exercise at this stage</a:t>
            </a:r>
          </a:p>
          <a:p>
            <a:pPr lvl="1"/>
            <a:r>
              <a:rPr lang="en-US" dirty="0" smtClean="0"/>
              <a:t>E.g. PASI &amp; DRX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2C82-E0DE-40EC-A1B5-E6904EB53B22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Content Placeholder 7" descr="D:\nkassim\LWA\LWA1 RO\LSC\Science\2012\Jupiter\IvsV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657600"/>
            <a:ext cx="5257801" cy="262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Jupiter Bursts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248400" y="4229100"/>
            <a:ext cx="2514600" cy="1885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248400" y="32766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Study our Jupiter to find more!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086600" cy="952500"/>
          </a:xfrm>
        </p:spPr>
        <p:txBody>
          <a:bodyPr/>
          <a:lstStyle/>
          <a:p>
            <a:r>
              <a:rPr lang="en-US" dirty="0" smtClean="0"/>
              <a:t>LWA1 Science Web 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419600"/>
          </a:xfrm>
        </p:spPr>
        <p:txBody>
          <a:bodyPr/>
          <a:lstStyle/>
          <a:p>
            <a:r>
              <a:rPr lang="en-US" dirty="0" smtClean="0"/>
              <a:t>LWA science web site</a:t>
            </a:r>
          </a:p>
          <a:p>
            <a:pPr lvl="1"/>
            <a:r>
              <a:rPr lang="en-US" dirty="0" smtClean="0"/>
              <a:t>Good place to find out what stuff is </a:t>
            </a:r>
            <a:r>
              <a:rPr lang="en-US" dirty="0" err="1" smtClean="0"/>
              <a:t>goin</a:t>
            </a:r>
            <a:r>
              <a:rPr lang="en-US" dirty="0" smtClean="0"/>
              <a:t>’ on</a:t>
            </a:r>
          </a:p>
          <a:p>
            <a:pPr lvl="1"/>
            <a:r>
              <a:rPr lang="en-US" dirty="0" smtClean="0"/>
              <a:t>Learn lessons from other novices</a:t>
            </a:r>
          </a:p>
          <a:p>
            <a:pPr lvl="1"/>
            <a:r>
              <a:rPr lang="en-US" dirty="0" smtClean="0"/>
              <a:t>Get ideas of things to try</a:t>
            </a:r>
          </a:p>
          <a:p>
            <a:pPr lvl="1"/>
            <a:r>
              <a:rPr lang="en-US" dirty="0" smtClean="0"/>
              <a:t>Pretty pictures</a:t>
            </a:r>
          </a:p>
          <a:p>
            <a:r>
              <a:rPr lang="en-US" dirty="0" smtClean="0"/>
              <a:t>LWA1 results web page: </a:t>
            </a:r>
            <a:r>
              <a:rPr lang="en-US" sz="2400" dirty="0" smtClean="0">
                <a:hlinkClick r:id="rId3"/>
              </a:rPr>
              <a:t>http://lwa1.freeforums.org/</a:t>
            </a:r>
            <a:endParaRPr lang="en-US" sz="2400" dirty="0" smtClean="0"/>
          </a:p>
          <a:p>
            <a:pPr lvl="1"/>
            <a:r>
              <a:rPr lang="en-US" dirty="0" smtClean="0"/>
              <a:t>A blog of all things good and bad</a:t>
            </a:r>
          </a:p>
          <a:p>
            <a:r>
              <a:rPr lang="en-US" dirty="0" smtClean="0"/>
              <a:t>LWA Science Consortium Meetings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Wednesday of very month</a:t>
            </a:r>
          </a:p>
          <a:p>
            <a:pPr lvl="1"/>
            <a:r>
              <a:rPr lang="en-US" dirty="0" smtClean="0"/>
              <a:t>Please contact me if you want to join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2C82-E0DE-40EC-A1B5-E6904EB53B2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LWA1 Outreach:</a:t>
            </a:r>
            <a:br>
              <a:rPr lang="en-US" dirty="0" smtClean="0"/>
            </a:br>
            <a:r>
              <a:rPr lang="en-US" dirty="0" smtClean="0"/>
              <a:t>Folks starting to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495800"/>
          </a:xfrm>
        </p:spPr>
        <p:txBody>
          <a:bodyPr/>
          <a:lstStyle/>
          <a:p>
            <a:r>
              <a:rPr lang="en-US" sz="2400" dirty="0" smtClean="0"/>
              <a:t>SARA loves LWA</a:t>
            </a:r>
          </a:p>
          <a:p>
            <a:pPr lvl="1"/>
            <a:r>
              <a:rPr lang="en-US" dirty="0" smtClean="0"/>
              <a:t>Want to use LWA antennas</a:t>
            </a:r>
          </a:p>
          <a:p>
            <a:pPr lvl="1"/>
            <a:r>
              <a:rPr lang="en-US" dirty="0" smtClean="0"/>
              <a:t>Want to visit LWA site for regional meeting</a:t>
            </a:r>
          </a:p>
          <a:p>
            <a:r>
              <a:rPr lang="en-US" sz="2400" dirty="0" smtClean="0"/>
              <a:t>More generally: folks like big dipole antennas</a:t>
            </a:r>
          </a:p>
          <a:p>
            <a:pPr lvl="1"/>
            <a:r>
              <a:rPr lang="en-US" dirty="0" smtClean="0"/>
              <a:t>From professional engineers to HAMS &amp; amateurs</a:t>
            </a:r>
          </a:p>
          <a:p>
            <a:r>
              <a:rPr lang="en-US" sz="2400" dirty="0" smtClean="0"/>
              <a:t>LWA TV: Big hit, schools already using it</a:t>
            </a:r>
          </a:p>
          <a:p>
            <a:r>
              <a:rPr lang="en-US" sz="2400" dirty="0" smtClean="0"/>
              <a:t>LWA antennas increasingly popular</a:t>
            </a:r>
          </a:p>
          <a:p>
            <a:pPr lvl="1"/>
            <a:r>
              <a:rPr lang="en-US" dirty="0" smtClean="0"/>
              <a:t>For </a:t>
            </a:r>
            <a:r>
              <a:rPr lang="en-US" dirty="0" err="1" smtClean="0"/>
              <a:t>LoFASM</a:t>
            </a:r>
            <a:r>
              <a:rPr lang="en-US" dirty="0" smtClean="0"/>
              <a:t>, at UNAM, LWA @ OVRO, possibly for LOFAR superstations in Europe</a:t>
            </a:r>
          </a:p>
          <a:p>
            <a:endParaRPr lang="en-US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2C82-E0DE-40EC-A1B5-E6904EB53B2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3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EDDA17-EBC5-854C-AB57-764F621E086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87866" y="0"/>
            <a:ext cx="8132334" cy="71625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l" eaLnBrk="1" hangingPunct="1"/>
            <a:r>
              <a:rPr lang="en-US" sz="3600" dirty="0" smtClean="0"/>
              <a:t>74 MHz System Upgrade: </a:t>
            </a:r>
            <a:r>
              <a:rPr lang="en-US" sz="3600" b="0" dirty="0" smtClean="0"/>
              <a:t>VLA </a:t>
            </a:r>
            <a:br>
              <a:rPr lang="en-US" sz="3600" b="0" dirty="0" smtClean="0"/>
            </a:br>
            <a:r>
              <a:rPr lang="en-US" sz="3600" dirty="0" smtClean="0"/>
              <a:t>“</a:t>
            </a:r>
            <a:r>
              <a:rPr lang="en-US" sz="3600" b="0" dirty="0" smtClean="0"/>
              <a:t>Low Band”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-470936" y="4865702"/>
            <a:ext cx="1846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87152"/>
            <a:ext cx="9144000" cy="23398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08879" y="1252399"/>
            <a:ext cx="2492697" cy="249269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 bwMode="auto">
          <a:xfrm>
            <a:off x="1916545" y="4202545"/>
            <a:ext cx="407940" cy="469516"/>
          </a:xfrm>
          <a:prstGeom prst="rect">
            <a:avLst/>
          </a:prstGeom>
          <a:noFill/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 flipV="1">
            <a:off x="915939" y="3725333"/>
            <a:ext cx="985213" cy="700425"/>
          </a:xfrm>
          <a:prstGeom prst="lin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>
            <a:stCxn id="2" idx="3"/>
          </p:cNvCxnSpPr>
          <p:nvPr/>
        </p:nvCxnSpPr>
        <p:spPr bwMode="auto">
          <a:xfrm flipV="1">
            <a:off x="2324485" y="3733030"/>
            <a:ext cx="1069879" cy="704273"/>
          </a:xfrm>
          <a:prstGeom prst="line">
            <a:avLst/>
          </a:prstGeom>
          <a:solidFill>
            <a:schemeClr val="accent1">
              <a:alpha val="50000"/>
            </a:schemeClr>
          </a:solidFill>
          <a:ln w="127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3733800" y="1524000"/>
            <a:ext cx="520187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182880" algn="l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cs typeface="Helvetica"/>
              </a:rPr>
              <a:t>Replace legacy 74 &amp; 330 MHz receivers with broadband 4 channel receiver covering ~56-470 MHz</a:t>
            </a:r>
          </a:p>
          <a:p>
            <a:pPr marL="182880" lvl="1" indent="-182880" algn="l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cs typeface="Helvetica"/>
              </a:rPr>
              <a:t>Initial operation with existing 74 &amp; 330 MHz feeds</a:t>
            </a:r>
          </a:p>
          <a:p>
            <a:pPr marL="182880" indent="-182880" algn="l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cs typeface="Helvetica"/>
              </a:rPr>
              <a:t>Lower system temperature, broader bandwidth, improved RFI mitigation techniques </a:t>
            </a:r>
          </a:p>
          <a:p>
            <a:pPr marL="182880" indent="-182880" algn="l">
              <a:spcAft>
                <a:spcPts val="600"/>
              </a:spcAft>
              <a:buFont typeface="Arial"/>
              <a:buChar char="•"/>
            </a:pPr>
            <a:r>
              <a:rPr lang="en-US" sz="1600" dirty="0" smtClean="0">
                <a:solidFill>
                  <a:schemeClr val="tx2"/>
                </a:solidFill>
                <a:latin typeface="Comic Sans MS" pitchFamily="66" charset="0"/>
                <a:cs typeface="Helvetica"/>
              </a:rPr>
              <a:t>First light in January 2012, deployment to all 27 antennas continues during the year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2590800" y="1600200"/>
            <a:ext cx="5195453" cy="4763606"/>
            <a:chOff x="0" y="1295400"/>
            <a:chExt cx="5195453" cy="4763606"/>
          </a:xfrm>
        </p:grpSpPr>
        <p:grpSp>
          <p:nvGrpSpPr>
            <p:cNvPr id="17" name="Group 16"/>
            <p:cNvGrpSpPr/>
            <p:nvPr/>
          </p:nvGrpSpPr>
          <p:grpSpPr>
            <a:xfrm>
              <a:off x="0" y="1295400"/>
              <a:ext cx="5195453" cy="4763606"/>
              <a:chOff x="2286000" y="1798782"/>
              <a:chExt cx="5195453" cy="4763606"/>
            </a:xfrm>
          </p:grpSpPr>
          <p:pic>
            <p:nvPicPr>
              <p:cNvPr id="9" name="Picture 8" descr="EVLA_LB_FLI.jpg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="" xmlns:a14="http://schemas.microsoft.com/office/drawing/2010/main" xmlns:mv="urn:schemas-microsoft-com:mac:vml" xmlns:mc="http://schemas.openxmlformats.org/markup-compatibility/2006" val="0"/>
                  </a:ext>
                </a:extLst>
              </a:blip>
              <a:srcRect l="13919" t="12570" r="18261" b="6958"/>
              <a:stretch/>
            </p:blipFill>
            <p:spPr>
              <a:xfrm>
                <a:off x="2286000" y="1798782"/>
                <a:ext cx="5195453" cy="4763606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286000" y="1828800"/>
                <a:ext cx="239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accent6"/>
                    </a:solidFill>
                  </a:rPr>
                  <a:t>http://www.nrl.navy.mil</a:t>
                </a:r>
                <a:endParaRPr lang="en-US" sz="1800" dirty="0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3" name="Group 15"/>
            <p:cNvGrpSpPr/>
            <p:nvPr/>
          </p:nvGrpSpPr>
          <p:grpSpPr>
            <a:xfrm>
              <a:off x="1524000" y="2057400"/>
              <a:ext cx="3233497" cy="3999131"/>
              <a:chOff x="3886200" y="1981200"/>
              <a:chExt cx="3233497" cy="3999131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5486400" y="1981200"/>
                <a:ext cx="16332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GOODSN: 4 an</a:t>
                </a:r>
                <a:r>
                  <a:rPr lang="en-US" b="1" dirty="0" smtClean="0"/>
                  <a:t>t</a:t>
                </a:r>
                <a:r>
                  <a:rPr lang="en-US" dirty="0" smtClean="0"/>
                  <a:t>ennas</a:t>
                </a:r>
                <a:endParaRPr lang="en-US" dirty="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3886200" y="5334000"/>
                <a:ext cx="12930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solidFill>
                      <a:schemeClr val="tx2"/>
                    </a:solidFill>
                  </a:rPr>
                  <a:t>Courtesy: F. Owen</a:t>
                </a:r>
                <a:endParaRPr lang="en-US" sz="18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LWA Users II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69965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7/26/2012</a:t>
            </a:r>
            <a:endParaRPr lang="en-US"/>
          </a:p>
        </p:txBody>
      </p:sp>
      <p:sp>
        <p:nvSpPr>
          <p:cNvPr id="5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LWA Users II</a:t>
            </a:r>
            <a:endParaRPr lang="en-US"/>
          </a:p>
        </p:txBody>
      </p:sp>
      <p:sp>
        <p:nvSpPr>
          <p:cNvPr id="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C543D-09DC-4A6D-B2FD-57AA0D502866}" type="slidenum">
              <a:rPr lang="en-US"/>
              <a:pPr/>
              <a:t>9</a:t>
            </a:fld>
            <a:endParaRPr lang="en-US"/>
          </a:p>
        </p:txBody>
      </p:sp>
      <p:sp>
        <p:nvSpPr>
          <p:cNvPr id="64" name="Freeform 8"/>
          <p:cNvSpPr>
            <a:spLocks/>
          </p:cNvSpPr>
          <p:nvPr/>
        </p:nvSpPr>
        <p:spPr bwMode="auto">
          <a:xfrm>
            <a:off x="2743200" y="1541340"/>
            <a:ext cx="6400800" cy="5316660"/>
          </a:xfrm>
          <a:custGeom>
            <a:avLst/>
            <a:gdLst/>
            <a:ahLst/>
            <a:cxnLst>
              <a:cxn ang="0">
                <a:pos x="2191" y="2140"/>
              </a:cxn>
              <a:cxn ang="0">
                <a:pos x="2414" y="2108"/>
              </a:cxn>
              <a:cxn ang="0">
                <a:pos x="2560" y="2067"/>
              </a:cxn>
              <a:cxn ang="0">
                <a:pos x="2675" y="2019"/>
              </a:cxn>
              <a:cxn ang="0">
                <a:pos x="2783" y="1947"/>
              </a:cxn>
              <a:cxn ang="0">
                <a:pos x="2875" y="1866"/>
              </a:cxn>
              <a:cxn ang="0">
                <a:pos x="2952" y="1770"/>
              </a:cxn>
              <a:cxn ang="0">
                <a:pos x="2998" y="1665"/>
              </a:cxn>
              <a:cxn ang="0">
                <a:pos x="3037" y="1553"/>
              </a:cxn>
              <a:cxn ang="0">
                <a:pos x="3060" y="1432"/>
              </a:cxn>
              <a:cxn ang="0">
                <a:pos x="3060" y="1303"/>
              </a:cxn>
              <a:cxn ang="0">
                <a:pos x="3045" y="1183"/>
              </a:cxn>
              <a:cxn ang="0">
                <a:pos x="3022" y="1078"/>
              </a:cxn>
              <a:cxn ang="0">
                <a:pos x="2983" y="957"/>
              </a:cxn>
              <a:cxn ang="0">
                <a:pos x="2937" y="845"/>
              </a:cxn>
              <a:cxn ang="0">
                <a:pos x="2891" y="764"/>
              </a:cxn>
              <a:cxn ang="0">
                <a:pos x="2845" y="684"/>
              </a:cxn>
              <a:cxn ang="0">
                <a:pos x="2791" y="603"/>
              </a:cxn>
              <a:cxn ang="0">
                <a:pos x="2722" y="531"/>
              </a:cxn>
              <a:cxn ang="0">
                <a:pos x="2660" y="467"/>
              </a:cxn>
              <a:cxn ang="0">
                <a:pos x="2583" y="394"/>
              </a:cxn>
              <a:cxn ang="0">
                <a:pos x="2506" y="322"/>
              </a:cxn>
              <a:cxn ang="0">
                <a:pos x="2414" y="265"/>
              </a:cxn>
              <a:cxn ang="0">
                <a:pos x="2322" y="209"/>
              </a:cxn>
              <a:cxn ang="0">
                <a:pos x="2245" y="161"/>
              </a:cxn>
              <a:cxn ang="0">
                <a:pos x="2137" y="113"/>
              </a:cxn>
              <a:cxn ang="0">
                <a:pos x="2029" y="80"/>
              </a:cxn>
              <a:cxn ang="0">
                <a:pos x="1922" y="48"/>
              </a:cxn>
              <a:cxn ang="0">
                <a:pos x="1822" y="24"/>
              </a:cxn>
              <a:cxn ang="0">
                <a:pos x="1706" y="8"/>
              </a:cxn>
              <a:cxn ang="0">
                <a:pos x="1591" y="0"/>
              </a:cxn>
              <a:cxn ang="0">
                <a:pos x="1468" y="0"/>
              </a:cxn>
              <a:cxn ang="0">
                <a:pos x="1354" y="8"/>
              </a:cxn>
              <a:cxn ang="0">
                <a:pos x="1238" y="24"/>
              </a:cxn>
              <a:cxn ang="0">
                <a:pos x="1138" y="48"/>
              </a:cxn>
              <a:cxn ang="0">
                <a:pos x="1031" y="80"/>
              </a:cxn>
              <a:cxn ang="0">
                <a:pos x="923" y="113"/>
              </a:cxn>
              <a:cxn ang="0">
                <a:pos x="815" y="161"/>
              </a:cxn>
              <a:cxn ang="0">
                <a:pos x="738" y="209"/>
              </a:cxn>
              <a:cxn ang="0">
                <a:pos x="646" y="265"/>
              </a:cxn>
              <a:cxn ang="0">
                <a:pos x="554" y="322"/>
              </a:cxn>
              <a:cxn ang="0">
                <a:pos x="477" y="394"/>
              </a:cxn>
              <a:cxn ang="0">
                <a:pos x="400" y="467"/>
              </a:cxn>
              <a:cxn ang="0">
                <a:pos x="338" y="531"/>
              </a:cxn>
              <a:cxn ang="0">
                <a:pos x="269" y="603"/>
              </a:cxn>
              <a:cxn ang="0">
                <a:pos x="215" y="684"/>
              </a:cxn>
              <a:cxn ang="0">
                <a:pos x="169" y="764"/>
              </a:cxn>
              <a:cxn ang="0">
                <a:pos x="123" y="845"/>
              </a:cxn>
              <a:cxn ang="0">
                <a:pos x="77" y="957"/>
              </a:cxn>
              <a:cxn ang="0">
                <a:pos x="38" y="1078"/>
              </a:cxn>
              <a:cxn ang="0">
                <a:pos x="15" y="1183"/>
              </a:cxn>
              <a:cxn ang="0">
                <a:pos x="0" y="1303"/>
              </a:cxn>
              <a:cxn ang="0">
                <a:pos x="0" y="1432"/>
              </a:cxn>
              <a:cxn ang="0">
                <a:pos x="23" y="1553"/>
              </a:cxn>
              <a:cxn ang="0">
                <a:pos x="62" y="1665"/>
              </a:cxn>
              <a:cxn ang="0">
                <a:pos x="108" y="1770"/>
              </a:cxn>
              <a:cxn ang="0">
                <a:pos x="185" y="1866"/>
              </a:cxn>
              <a:cxn ang="0">
                <a:pos x="277" y="1947"/>
              </a:cxn>
              <a:cxn ang="0">
                <a:pos x="385" y="2019"/>
              </a:cxn>
              <a:cxn ang="0">
                <a:pos x="500" y="2067"/>
              </a:cxn>
              <a:cxn ang="0">
                <a:pos x="646" y="2108"/>
              </a:cxn>
              <a:cxn ang="0">
                <a:pos x="869" y="2140"/>
              </a:cxn>
            </a:cxnLst>
            <a:rect l="0" t="0" r="r" b="b"/>
            <a:pathLst>
              <a:path w="3061" h="2165">
                <a:moveTo>
                  <a:pt x="1783" y="2164"/>
                </a:moveTo>
                <a:lnTo>
                  <a:pt x="1822" y="2164"/>
                </a:lnTo>
                <a:lnTo>
                  <a:pt x="1860" y="2164"/>
                </a:lnTo>
                <a:lnTo>
                  <a:pt x="1899" y="2164"/>
                </a:lnTo>
                <a:lnTo>
                  <a:pt x="1929" y="2164"/>
                </a:lnTo>
                <a:lnTo>
                  <a:pt x="1960" y="2164"/>
                </a:lnTo>
                <a:lnTo>
                  <a:pt x="1991" y="2156"/>
                </a:lnTo>
                <a:lnTo>
                  <a:pt x="2022" y="2156"/>
                </a:lnTo>
                <a:lnTo>
                  <a:pt x="2045" y="2156"/>
                </a:lnTo>
                <a:lnTo>
                  <a:pt x="2068" y="2156"/>
                </a:lnTo>
                <a:lnTo>
                  <a:pt x="2091" y="2148"/>
                </a:lnTo>
                <a:lnTo>
                  <a:pt x="2114" y="2148"/>
                </a:lnTo>
                <a:lnTo>
                  <a:pt x="2137" y="2148"/>
                </a:lnTo>
                <a:lnTo>
                  <a:pt x="2152" y="2148"/>
                </a:lnTo>
                <a:lnTo>
                  <a:pt x="2175" y="2140"/>
                </a:lnTo>
                <a:lnTo>
                  <a:pt x="2191" y="2140"/>
                </a:lnTo>
                <a:lnTo>
                  <a:pt x="2214" y="2140"/>
                </a:lnTo>
                <a:lnTo>
                  <a:pt x="2229" y="2140"/>
                </a:lnTo>
                <a:lnTo>
                  <a:pt x="2245" y="2132"/>
                </a:lnTo>
                <a:lnTo>
                  <a:pt x="2260" y="2132"/>
                </a:lnTo>
                <a:lnTo>
                  <a:pt x="2275" y="2132"/>
                </a:lnTo>
                <a:lnTo>
                  <a:pt x="2291" y="2132"/>
                </a:lnTo>
                <a:lnTo>
                  <a:pt x="2306" y="2124"/>
                </a:lnTo>
                <a:lnTo>
                  <a:pt x="2314" y="2124"/>
                </a:lnTo>
                <a:lnTo>
                  <a:pt x="2329" y="2124"/>
                </a:lnTo>
                <a:lnTo>
                  <a:pt x="2345" y="2124"/>
                </a:lnTo>
                <a:lnTo>
                  <a:pt x="2360" y="2116"/>
                </a:lnTo>
                <a:lnTo>
                  <a:pt x="2368" y="2116"/>
                </a:lnTo>
                <a:lnTo>
                  <a:pt x="2383" y="2116"/>
                </a:lnTo>
                <a:lnTo>
                  <a:pt x="2391" y="2108"/>
                </a:lnTo>
                <a:lnTo>
                  <a:pt x="2406" y="2108"/>
                </a:lnTo>
                <a:lnTo>
                  <a:pt x="2414" y="2108"/>
                </a:lnTo>
                <a:lnTo>
                  <a:pt x="2422" y="2100"/>
                </a:lnTo>
                <a:lnTo>
                  <a:pt x="2437" y="2100"/>
                </a:lnTo>
                <a:lnTo>
                  <a:pt x="2445" y="2100"/>
                </a:lnTo>
                <a:lnTo>
                  <a:pt x="2452" y="2100"/>
                </a:lnTo>
                <a:lnTo>
                  <a:pt x="2468" y="2092"/>
                </a:lnTo>
                <a:lnTo>
                  <a:pt x="2475" y="2092"/>
                </a:lnTo>
                <a:lnTo>
                  <a:pt x="2483" y="2092"/>
                </a:lnTo>
                <a:lnTo>
                  <a:pt x="2491" y="2084"/>
                </a:lnTo>
                <a:lnTo>
                  <a:pt x="2499" y="2084"/>
                </a:lnTo>
                <a:lnTo>
                  <a:pt x="2514" y="2084"/>
                </a:lnTo>
                <a:lnTo>
                  <a:pt x="2522" y="2076"/>
                </a:lnTo>
                <a:lnTo>
                  <a:pt x="2529" y="2076"/>
                </a:lnTo>
                <a:lnTo>
                  <a:pt x="2537" y="2076"/>
                </a:lnTo>
                <a:lnTo>
                  <a:pt x="2545" y="2067"/>
                </a:lnTo>
                <a:lnTo>
                  <a:pt x="2552" y="2067"/>
                </a:lnTo>
                <a:lnTo>
                  <a:pt x="2560" y="2067"/>
                </a:lnTo>
                <a:lnTo>
                  <a:pt x="2568" y="2059"/>
                </a:lnTo>
                <a:lnTo>
                  <a:pt x="2575" y="2059"/>
                </a:lnTo>
                <a:lnTo>
                  <a:pt x="2583" y="2059"/>
                </a:lnTo>
                <a:lnTo>
                  <a:pt x="2591" y="2051"/>
                </a:lnTo>
                <a:lnTo>
                  <a:pt x="2599" y="2051"/>
                </a:lnTo>
                <a:lnTo>
                  <a:pt x="2606" y="2051"/>
                </a:lnTo>
                <a:lnTo>
                  <a:pt x="2606" y="2043"/>
                </a:lnTo>
                <a:lnTo>
                  <a:pt x="2614" y="2043"/>
                </a:lnTo>
                <a:lnTo>
                  <a:pt x="2622" y="2043"/>
                </a:lnTo>
                <a:lnTo>
                  <a:pt x="2629" y="2035"/>
                </a:lnTo>
                <a:lnTo>
                  <a:pt x="2637" y="2035"/>
                </a:lnTo>
                <a:lnTo>
                  <a:pt x="2645" y="2027"/>
                </a:lnTo>
                <a:lnTo>
                  <a:pt x="2652" y="2027"/>
                </a:lnTo>
                <a:lnTo>
                  <a:pt x="2660" y="2019"/>
                </a:lnTo>
                <a:lnTo>
                  <a:pt x="2668" y="2019"/>
                </a:lnTo>
                <a:lnTo>
                  <a:pt x="2675" y="2019"/>
                </a:lnTo>
                <a:lnTo>
                  <a:pt x="2675" y="2011"/>
                </a:lnTo>
                <a:lnTo>
                  <a:pt x="2683" y="2011"/>
                </a:lnTo>
                <a:lnTo>
                  <a:pt x="2691" y="2011"/>
                </a:lnTo>
                <a:lnTo>
                  <a:pt x="2691" y="2003"/>
                </a:lnTo>
                <a:lnTo>
                  <a:pt x="2698" y="2003"/>
                </a:lnTo>
                <a:lnTo>
                  <a:pt x="2706" y="2003"/>
                </a:lnTo>
                <a:lnTo>
                  <a:pt x="2714" y="1995"/>
                </a:lnTo>
                <a:lnTo>
                  <a:pt x="2722" y="1987"/>
                </a:lnTo>
                <a:lnTo>
                  <a:pt x="2729" y="1987"/>
                </a:lnTo>
                <a:lnTo>
                  <a:pt x="2737" y="1979"/>
                </a:lnTo>
                <a:lnTo>
                  <a:pt x="2745" y="1979"/>
                </a:lnTo>
                <a:lnTo>
                  <a:pt x="2752" y="1971"/>
                </a:lnTo>
                <a:lnTo>
                  <a:pt x="2760" y="1963"/>
                </a:lnTo>
                <a:lnTo>
                  <a:pt x="2768" y="1963"/>
                </a:lnTo>
                <a:lnTo>
                  <a:pt x="2775" y="1955"/>
                </a:lnTo>
                <a:lnTo>
                  <a:pt x="2783" y="1947"/>
                </a:lnTo>
                <a:lnTo>
                  <a:pt x="2791" y="1947"/>
                </a:lnTo>
                <a:lnTo>
                  <a:pt x="2791" y="1939"/>
                </a:lnTo>
                <a:lnTo>
                  <a:pt x="2798" y="1939"/>
                </a:lnTo>
                <a:lnTo>
                  <a:pt x="2806" y="1931"/>
                </a:lnTo>
                <a:lnTo>
                  <a:pt x="2814" y="1923"/>
                </a:lnTo>
                <a:lnTo>
                  <a:pt x="2822" y="1923"/>
                </a:lnTo>
                <a:lnTo>
                  <a:pt x="2822" y="1915"/>
                </a:lnTo>
                <a:lnTo>
                  <a:pt x="2829" y="1915"/>
                </a:lnTo>
                <a:lnTo>
                  <a:pt x="2829" y="1907"/>
                </a:lnTo>
                <a:lnTo>
                  <a:pt x="2837" y="1907"/>
                </a:lnTo>
                <a:lnTo>
                  <a:pt x="2845" y="1899"/>
                </a:lnTo>
                <a:lnTo>
                  <a:pt x="2845" y="1890"/>
                </a:lnTo>
                <a:lnTo>
                  <a:pt x="2852" y="1890"/>
                </a:lnTo>
                <a:lnTo>
                  <a:pt x="2860" y="1882"/>
                </a:lnTo>
                <a:lnTo>
                  <a:pt x="2868" y="1874"/>
                </a:lnTo>
                <a:lnTo>
                  <a:pt x="2875" y="1866"/>
                </a:lnTo>
                <a:lnTo>
                  <a:pt x="2883" y="1858"/>
                </a:lnTo>
                <a:lnTo>
                  <a:pt x="2891" y="1850"/>
                </a:lnTo>
                <a:lnTo>
                  <a:pt x="2891" y="1842"/>
                </a:lnTo>
                <a:lnTo>
                  <a:pt x="2898" y="1842"/>
                </a:lnTo>
                <a:lnTo>
                  <a:pt x="2906" y="1834"/>
                </a:lnTo>
                <a:lnTo>
                  <a:pt x="2906" y="1826"/>
                </a:lnTo>
                <a:lnTo>
                  <a:pt x="2914" y="1826"/>
                </a:lnTo>
                <a:lnTo>
                  <a:pt x="2914" y="1818"/>
                </a:lnTo>
                <a:lnTo>
                  <a:pt x="2922" y="1818"/>
                </a:lnTo>
                <a:lnTo>
                  <a:pt x="2922" y="1810"/>
                </a:lnTo>
                <a:lnTo>
                  <a:pt x="2929" y="1802"/>
                </a:lnTo>
                <a:lnTo>
                  <a:pt x="2929" y="1794"/>
                </a:lnTo>
                <a:lnTo>
                  <a:pt x="2937" y="1794"/>
                </a:lnTo>
                <a:lnTo>
                  <a:pt x="2937" y="1786"/>
                </a:lnTo>
                <a:lnTo>
                  <a:pt x="2945" y="1778"/>
                </a:lnTo>
                <a:lnTo>
                  <a:pt x="2952" y="1770"/>
                </a:lnTo>
                <a:lnTo>
                  <a:pt x="2952" y="1762"/>
                </a:lnTo>
                <a:lnTo>
                  <a:pt x="2960" y="1762"/>
                </a:lnTo>
                <a:lnTo>
                  <a:pt x="2960" y="1754"/>
                </a:lnTo>
                <a:lnTo>
                  <a:pt x="2960" y="1746"/>
                </a:lnTo>
                <a:lnTo>
                  <a:pt x="2968" y="1746"/>
                </a:lnTo>
                <a:lnTo>
                  <a:pt x="2968" y="1738"/>
                </a:lnTo>
                <a:lnTo>
                  <a:pt x="2975" y="1730"/>
                </a:lnTo>
                <a:lnTo>
                  <a:pt x="2975" y="1722"/>
                </a:lnTo>
                <a:lnTo>
                  <a:pt x="2983" y="1714"/>
                </a:lnTo>
                <a:lnTo>
                  <a:pt x="2983" y="1705"/>
                </a:lnTo>
                <a:lnTo>
                  <a:pt x="2991" y="1697"/>
                </a:lnTo>
                <a:lnTo>
                  <a:pt x="2991" y="1689"/>
                </a:lnTo>
                <a:lnTo>
                  <a:pt x="2998" y="1689"/>
                </a:lnTo>
                <a:lnTo>
                  <a:pt x="2998" y="1681"/>
                </a:lnTo>
                <a:lnTo>
                  <a:pt x="2998" y="1673"/>
                </a:lnTo>
                <a:lnTo>
                  <a:pt x="2998" y="1665"/>
                </a:lnTo>
                <a:lnTo>
                  <a:pt x="3006" y="1665"/>
                </a:lnTo>
                <a:lnTo>
                  <a:pt x="3006" y="1657"/>
                </a:lnTo>
                <a:lnTo>
                  <a:pt x="3006" y="1649"/>
                </a:lnTo>
                <a:lnTo>
                  <a:pt x="3014" y="1649"/>
                </a:lnTo>
                <a:lnTo>
                  <a:pt x="3014" y="1641"/>
                </a:lnTo>
                <a:lnTo>
                  <a:pt x="3014" y="1633"/>
                </a:lnTo>
                <a:lnTo>
                  <a:pt x="3022" y="1625"/>
                </a:lnTo>
                <a:lnTo>
                  <a:pt x="3022" y="1617"/>
                </a:lnTo>
                <a:lnTo>
                  <a:pt x="3022" y="1609"/>
                </a:lnTo>
                <a:lnTo>
                  <a:pt x="3029" y="1601"/>
                </a:lnTo>
                <a:lnTo>
                  <a:pt x="3029" y="1593"/>
                </a:lnTo>
                <a:lnTo>
                  <a:pt x="3029" y="1585"/>
                </a:lnTo>
                <a:lnTo>
                  <a:pt x="3037" y="1577"/>
                </a:lnTo>
                <a:lnTo>
                  <a:pt x="3037" y="1569"/>
                </a:lnTo>
                <a:lnTo>
                  <a:pt x="3037" y="1561"/>
                </a:lnTo>
                <a:lnTo>
                  <a:pt x="3037" y="1553"/>
                </a:lnTo>
                <a:lnTo>
                  <a:pt x="3045" y="1545"/>
                </a:lnTo>
                <a:lnTo>
                  <a:pt x="3045" y="1537"/>
                </a:lnTo>
                <a:lnTo>
                  <a:pt x="3045" y="1528"/>
                </a:lnTo>
                <a:lnTo>
                  <a:pt x="3045" y="1520"/>
                </a:lnTo>
                <a:lnTo>
                  <a:pt x="3045" y="1512"/>
                </a:lnTo>
                <a:lnTo>
                  <a:pt x="3052" y="1512"/>
                </a:lnTo>
                <a:lnTo>
                  <a:pt x="3052" y="1504"/>
                </a:lnTo>
                <a:lnTo>
                  <a:pt x="3052" y="1496"/>
                </a:lnTo>
                <a:lnTo>
                  <a:pt x="3052" y="1488"/>
                </a:lnTo>
                <a:lnTo>
                  <a:pt x="3052" y="1480"/>
                </a:lnTo>
                <a:lnTo>
                  <a:pt x="3052" y="1472"/>
                </a:lnTo>
                <a:lnTo>
                  <a:pt x="3052" y="1464"/>
                </a:lnTo>
                <a:lnTo>
                  <a:pt x="3060" y="1456"/>
                </a:lnTo>
                <a:lnTo>
                  <a:pt x="3060" y="1448"/>
                </a:lnTo>
                <a:lnTo>
                  <a:pt x="3060" y="1440"/>
                </a:lnTo>
                <a:lnTo>
                  <a:pt x="3060" y="1432"/>
                </a:lnTo>
                <a:lnTo>
                  <a:pt x="3060" y="1424"/>
                </a:lnTo>
                <a:lnTo>
                  <a:pt x="3060" y="1416"/>
                </a:lnTo>
                <a:lnTo>
                  <a:pt x="3060" y="1408"/>
                </a:lnTo>
                <a:lnTo>
                  <a:pt x="3060" y="1400"/>
                </a:lnTo>
                <a:lnTo>
                  <a:pt x="3060" y="1392"/>
                </a:lnTo>
                <a:lnTo>
                  <a:pt x="3060" y="1384"/>
                </a:lnTo>
                <a:lnTo>
                  <a:pt x="3060" y="1376"/>
                </a:lnTo>
                <a:lnTo>
                  <a:pt x="3060" y="1368"/>
                </a:lnTo>
                <a:lnTo>
                  <a:pt x="3060" y="1360"/>
                </a:lnTo>
                <a:lnTo>
                  <a:pt x="3060" y="1351"/>
                </a:lnTo>
                <a:lnTo>
                  <a:pt x="3060" y="1343"/>
                </a:lnTo>
                <a:lnTo>
                  <a:pt x="3060" y="1335"/>
                </a:lnTo>
                <a:lnTo>
                  <a:pt x="3060" y="1327"/>
                </a:lnTo>
                <a:lnTo>
                  <a:pt x="3060" y="1319"/>
                </a:lnTo>
                <a:lnTo>
                  <a:pt x="3060" y="1311"/>
                </a:lnTo>
                <a:lnTo>
                  <a:pt x="3060" y="1303"/>
                </a:lnTo>
                <a:lnTo>
                  <a:pt x="3060" y="1295"/>
                </a:lnTo>
                <a:lnTo>
                  <a:pt x="3060" y="1287"/>
                </a:lnTo>
                <a:lnTo>
                  <a:pt x="3060" y="1279"/>
                </a:lnTo>
                <a:lnTo>
                  <a:pt x="3060" y="1271"/>
                </a:lnTo>
                <a:lnTo>
                  <a:pt x="3060" y="1263"/>
                </a:lnTo>
                <a:lnTo>
                  <a:pt x="3060" y="1255"/>
                </a:lnTo>
                <a:lnTo>
                  <a:pt x="3060" y="1247"/>
                </a:lnTo>
                <a:lnTo>
                  <a:pt x="3060" y="1239"/>
                </a:lnTo>
                <a:lnTo>
                  <a:pt x="3052" y="1239"/>
                </a:lnTo>
                <a:lnTo>
                  <a:pt x="3052" y="1231"/>
                </a:lnTo>
                <a:lnTo>
                  <a:pt x="3052" y="1223"/>
                </a:lnTo>
                <a:lnTo>
                  <a:pt x="3052" y="1215"/>
                </a:lnTo>
                <a:lnTo>
                  <a:pt x="3052" y="1207"/>
                </a:lnTo>
                <a:lnTo>
                  <a:pt x="3052" y="1199"/>
                </a:lnTo>
                <a:lnTo>
                  <a:pt x="3052" y="1191"/>
                </a:lnTo>
                <a:lnTo>
                  <a:pt x="3045" y="1183"/>
                </a:lnTo>
                <a:lnTo>
                  <a:pt x="3045" y="1175"/>
                </a:lnTo>
                <a:lnTo>
                  <a:pt x="3045" y="1166"/>
                </a:lnTo>
                <a:lnTo>
                  <a:pt x="3045" y="1158"/>
                </a:lnTo>
                <a:lnTo>
                  <a:pt x="3045" y="1150"/>
                </a:lnTo>
                <a:lnTo>
                  <a:pt x="3045" y="1142"/>
                </a:lnTo>
                <a:lnTo>
                  <a:pt x="3037" y="1142"/>
                </a:lnTo>
                <a:lnTo>
                  <a:pt x="3037" y="1134"/>
                </a:lnTo>
                <a:lnTo>
                  <a:pt x="3037" y="1126"/>
                </a:lnTo>
                <a:lnTo>
                  <a:pt x="3037" y="1118"/>
                </a:lnTo>
                <a:lnTo>
                  <a:pt x="3037" y="1110"/>
                </a:lnTo>
                <a:lnTo>
                  <a:pt x="3029" y="1110"/>
                </a:lnTo>
                <a:lnTo>
                  <a:pt x="3029" y="1102"/>
                </a:lnTo>
                <a:lnTo>
                  <a:pt x="3029" y="1094"/>
                </a:lnTo>
                <a:lnTo>
                  <a:pt x="3029" y="1086"/>
                </a:lnTo>
                <a:lnTo>
                  <a:pt x="3029" y="1078"/>
                </a:lnTo>
                <a:lnTo>
                  <a:pt x="3022" y="1078"/>
                </a:lnTo>
                <a:lnTo>
                  <a:pt x="3022" y="1070"/>
                </a:lnTo>
                <a:lnTo>
                  <a:pt x="3022" y="1062"/>
                </a:lnTo>
                <a:lnTo>
                  <a:pt x="3022" y="1054"/>
                </a:lnTo>
                <a:lnTo>
                  <a:pt x="3014" y="1046"/>
                </a:lnTo>
                <a:lnTo>
                  <a:pt x="3014" y="1038"/>
                </a:lnTo>
                <a:lnTo>
                  <a:pt x="3014" y="1030"/>
                </a:lnTo>
                <a:lnTo>
                  <a:pt x="3006" y="1022"/>
                </a:lnTo>
                <a:lnTo>
                  <a:pt x="3006" y="1014"/>
                </a:lnTo>
                <a:lnTo>
                  <a:pt x="3006" y="1006"/>
                </a:lnTo>
                <a:lnTo>
                  <a:pt x="2998" y="998"/>
                </a:lnTo>
                <a:lnTo>
                  <a:pt x="2998" y="989"/>
                </a:lnTo>
                <a:lnTo>
                  <a:pt x="2998" y="981"/>
                </a:lnTo>
                <a:lnTo>
                  <a:pt x="2991" y="973"/>
                </a:lnTo>
                <a:lnTo>
                  <a:pt x="2991" y="965"/>
                </a:lnTo>
                <a:lnTo>
                  <a:pt x="2991" y="957"/>
                </a:lnTo>
                <a:lnTo>
                  <a:pt x="2983" y="957"/>
                </a:lnTo>
                <a:lnTo>
                  <a:pt x="2983" y="949"/>
                </a:lnTo>
                <a:lnTo>
                  <a:pt x="2983" y="941"/>
                </a:lnTo>
                <a:lnTo>
                  <a:pt x="2975" y="933"/>
                </a:lnTo>
                <a:lnTo>
                  <a:pt x="2975" y="925"/>
                </a:lnTo>
                <a:lnTo>
                  <a:pt x="2975" y="917"/>
                </a:lnTo>
                <a:lnTo>
                  <a:pt x="2968" y="917"/>
                </a:lnTo>
                <a:lnTo>
                  <a:pt x="2968" y="909"/>
                </a:lnTo>
                <a:lnTo>
                  <a:pt x="2968" y="901"/>
                </a:lnTo>
                <a:lnTo>
                  <a:pt x="2960" y="901"/>
                </a:lnTo>
                <a:lnTo>
                  <a:pt x="2960" y="893"/>
                </a:lnTo>
                <a:lnTo>
                  <a:pt x="2960" y="885"/>
                </a:lnTo>
                <a:lnTo>
                  <a:pt x="2952" y="877"/>
                </a:lnTo>
                <a:lnTo>
                  <a:pt x="2952" y="869"/>
                </a:lnTo>
                <a:lnTo>
                  <a:pt x="2945" y="861"/>
                </a:lnTo>
                <a:lnTo>
                  <a:pt x="2945" y="853"/>
                </a:lnTo>
                <a:lnTo>
                  <a:pt x="2937" y="845"/>
                </a:lnTo>
                <a:lnTo>
                  <a:pt x="2937" y="837"/>
                </a:lnTo>
                <a:lnTo>
                  <a:pt x="2929" y="837"/>
                </a:lnTo>
                <a:lnTo>
                  <a:pt x="2929" y="829"/>
                </a:lnTo>
                <a:lnTo>
                  <a:pt x="2929" y="821"/>
                </a:lnTo>
                <a:lnTo>
                  <a:pt x="2922" y="821"/>
                </a:lnTo>
                <a:lnTo>
                  <a:pt x="2922" y="813"/>
                </a:lnTo>
                <a:lnTo>
                  <a:pt x="2922" y="804"/>
                </a:lnTo>
                <a:lnTo>
                  <a:pt x="2914" y="804"/>
                </a:lnTo>
                <a:lnTo>
                  <a:pt x="2914" y="796"/>
                </a:lnTo>
                <a:lnTo>
                  <a:pt x="2914" y="788"/>
                </a:lnTo>
                <a:lnTo>
                  <a:pt x="2906" y="788"/>
                </a:lnTo>
                <a:lnTo>
                  <a:pt x="2906" y="780"/>
                </a:lnTo>
                <a:lnTo>
                  <a:pt x="2898" y="780"/>
                </a:lnTo>
                <a:lnTo>
                  <a:pt x="2898" y="772"/>
                </a:lnTo>
                <a:lnTo>
                  <a:pt x="2898" y="764"/>
                </a:lnTo>
                <a:lnTo>
                  <a:pt x="2891" y="764"/>
                </a:lnTo>
                <a:lnTo>
                  <a:pt x="2891" y="756"/>
                </a:lnTo>
                <a:lnTo>
                  <a:pt x="2891" y="748"/>
                </a:lnTo>
                <a:lnTo>
                  <a:pt x="2883" y="748"/>
                </a:lnTo>
                <a:lnTo>
                  <a:pt x="2883" y="740"/>
                </a:lnTo>
                <a:lnTo>
                  <a:pt x="2875" y="740"/>
                </a:lnTo>
                <a:lnTo>
                  <a:pt x="2875" y="732"/>
                </a:lnTo>
                <a:lnTo>
                  <a:pt x="2875" y="724"/>
                </a:lnTo>
                <a:lnTo>
                  <a:pt x="2868" y="724"/>
                </a:lnTo>
                <a:lnTo>
                  <a:pt x="2868" y="716"/>
                </a:lnTo>
                <a:lnTo>
                  <a:pt x="2860" y="716"/>
                </a:lnTo>
                <a:lnTo>
                  <a:pt x="2860" y="708"/>
                </a:lnTo>
                <a:lnTo>
                  <a:pt x="2860" y="700"/>
                </a:lnTo>
                <a:lnTo>
                  <a:pt x="2852" y="700"/>
                </a:lnTo>
                <a:lnTo>
                  <a:pt x="2852" y="692"/>
                </a:lnTo>
                <a:lnTo>
                  <a:pt x="2845" y="692"/>
                </a:lnTo>
                <a:lnTo>
                  <a:pt x="2845" y="684"/>
                </a:lnTo>
                <a:lnTo>
                  <a:pt x="2845" y="676"/>
                </a:lnTo>
                <a:lnTo>
                  <a:pt x="2837" y="676"/>
                </a:lnTo>
                <a:lnTo>
                  <a:pt x="2837" y="668"/>
                </a:lnTo>
                <a:lnTo>
                  <a:pt x="2829" y="668"/>
                </a:lnTo>
                <a:lnTo>
                  <a:pt x="2829" y="660"/>
                </a:lnTo>
                <a:lnTo>
                  <a:pt x="2822" y="660"/>
                </a:lnTo>
                <a:lnTo>
                  <a:pt x="2822" y="652"/>
                </a:lnTo>
                <a:lnTo>
                  <a:pt x="2822" y="644"/>
                </a:lnTo>
                <a:lnTo>
                  <a:pt x="2814" y="644"/>
                </a:lnTo>
                <a:lnTo>
                  <a:pt x="2814" y="636"/>
                </a:lnTo>
                <a:lnTo>
                  <a:pt x="2806" y="636"/>
                </a:lnTo>
                <a:lnTo>
                  <a:pt x="2806" y="627"/>
                </a:lnTo>
                <a:lnTo>
                  <a:pt x="2798" y="627"/>
                </a:lnTo>
                <a:lnTo>
                  <a:pt x="2798" y="619"/>
                </a:lnTo>
                <a:lnTo>
                  <a:pt x="2791" y="611"/>
                </a:lnTo>
                <a:lnTo>
                  <a:pt x="2791" y="603"/>
                </a:lnTo>
                <a:lnTo>
                  <a:pt x="2783" y="603"/>
                </a:lnTo>
                <a:lnTo>
                  <a:pt x="2783" y="595"/>
                </a:lnTo>
                <a:lnTo>
                  <a:pt x="2775" y="595"/>
                </a:lnTo>
                <a:lnTo>
                  <a:pt x="2775" y="587"/>
                </a:lnTo>
                <a:lnTo>
                  <a:pt x="2768" y="587"/>
                </a:lnTo>
                <a:lnTo>
                  <a:pt x="2768" y="579"/>
                </a:lnTo>
                <a:lnTo>
                  <a:pt x="2760" y="571"/>
                </a:lnTo>
                <a:lnTo>
                  <a:pt x="2752" y="563"/>
                </a:lnTo>
                <a:lnTo>
                  <a:pt x="2752" y="555"/>
                </a:lnTo>
                <a:lnTo>
                  <a:pt x="2745" y="555"/>
                </a:lnTo>
                <a:lnTo>
                  <a:pt x="2745" y="547"/>
                </a:lnTo>
                <a:lnTo>
                  <a:pt x="2737" y="547"/>
                </a:lnTo>
                <a:lnTo>
                  <a:pt x="2737" y="539"/>
                </a:lnTo>
                <a:lnTo>
                  <a:pt x="2729" y="539"/>
                </a:lnTo>
                <a:lnTo>
                  <a:pt x="2729" y="531"/>
                </a:lnTo>
                <a:lnTo>
                  <a:pt x="2722" y="531"/>
                </a:lnTo>
                <a:lnTo>
                  <a:pt x="2722" y="523"/>
                </a:lnTo>
                <a:lnTo>
                  <a:pt x="2714" y="523"/>
                </a:lnTo>
                <a:lnTo>
                  <a:pt x="2714" y="515"/>
                </a:lnTo>
                <a:lnTo>
                  <a:pt x="2706" y="515"/>
                </a:lnTo>
                <a:lnTo>
                  <a:pt x="2706" y="507"/>
                </a:lnTo>
                <a:lnTo>
                  <a:pt x="2698" y="507"/>
                </a:lnTo>
                <a:lnTo>
                  <a:pt x="2698" y="499"/>
                </a:lnTo>
                <a:lnTo>
                  <a:pt x="2691" y="499"/>
                </a:lnTo>
                <a:lnTo>
                  <a:pt x="2691" y="491"/>
                </a:lnTo>
                <a:lnTo>
                  <a:pt x="2683" y="491"/>
                </a:lnTo>
                <a:lnTo>
                  <a:pt x="2683" y="483"/>
                </a:lnTo>
                <a:lnTo>
                  <a:pt x="2675" y="483"/>
                </a:lnTo>
                <a:lnTo>
                  <a:pt x="2675" y="475"/>
                </a:lnTo>
                <a:lnTo>
                  <a:pt x="2668" y="475"/>
                </a:lnTo>
                <a:lnTo>
                  <a:pt x="2668" y="467"/>
                </a:lnTo>
                <a:lnTo>
                  <a:pt x="2660" y="467"/>
                </a:lnTo>
                <a:lnTo>
                  <a:pt x="2660" y="459"/>
                </a:lnTo>
                <a:lnTo>
                  <a:pt x="2652" y="459"/>
                </a:lnTo>
                <a:lnTo>
                  <a:pt x="2652" y="450"/>
                </a:lnTo>
                <a:lnTo>
                  <a:pt x="2645" y="450"/>
                </a:lnTo>
                <a:lnTo>
                  <a:pt x="2645" y="442"/>
                </a:lnTo>
                <a:lnTo>
                  <a:pt x="2637" y="442"/>
                </a:lnTo>
                <a:lnTo>
                  <a:pt x="2637" y="434"/>
                </a:lnTo>
                <a:lnTo>
                  <a:pt x="2629" y="434"/>
                </a:lnTo>
                <a:lnTo>
                  <a:pt x="2629" y="426"/>
                </a:lnTo>
                <a:lnTo>
                  <a:pt x="2622" y="426"/>
                </a:lnTo>
                <a:lnTo>
                  <a:pt x="2614" y="418"/>
                </a:lnTo>
                <a:lnTo>
                  <a:pt x="2606" y="410"/>
                </a:lnTo>
                <a:lnTo>
                  <a:pt x="2599" y="402"/>
                </a:lnTo>
                <a:lnTo>
                  <a:pt x="2591" y="402"/>
                </a:lnTo>
                <a:lnTo>
                  <a:pt x="2591" y="394"/>
                </a:lnTo>
                <a:lnTo>
                  <a:pt x="2583" y="394"/>
                </a:lnTo>
                <a:lnTo>
                  <a:pt x="2583" y="386"/>
                </a:lnTo>
                <a:lnTo>
                  <a:pt x="2575" y="386"/>
                </a:lnTo>
                <a:lnTo>
                  <a:pt x="2575" y="378"/>
                </a:lnTo>
                <a:lnTo>
                  <a:pt x="2568" y="378"/>
                </a:lnTo>
                <a:lnTo>
                  <a:pt x="2560" y="370"/>
                </a:lnTo>
                <a:lnTo>
                  <a:pt x="2552" y="362"/>
                </a:lnTo>
                <a:lnTo>
                  <a:pt x="2545" y="362"/>
                </a:lnTo>
                <a:lnTo>
                  <a:pt x="2545" y="354"/>
                </a:lnTo>
                <a:lnTo>
                  <a:pt x="2537" y="354"/>
                </a:lnTo>
                <a:lnTo>
                  <a:pt x="2537" y="346"/>
                </a:lnTo>
                <a:lnTo>
                  <a:pt x="2529" y="346"/>
                </a:lnTo>
                <a:lnTo>
                  <a:pt x="2522" y="338"/>
                </a:lnTo>
                <a:lnTo>
                  <a:pt x="2514" y="338"/>
                </a:lnTo>
                <a:lnTo>
                  <a:pt x="2514" y="330"/>
                </a:lnTo>
                <a:lnTo>
                  <a:pt x="2506" y="330"/>
                </a:lnTo>
                <a:lnTo>
                  <a:pt x="2506" y="322"/>
                </a:lnTo>
                <a:lnTo>
                  <a:pt x="2499" y="322"/>
                </a:lnTo>
                <a:lnTo>
                  <a:pt x="2491" y="314"/>
                </a:lnTo>
                <a:lnTo>
                  <a:pt x="2483" y="314"/>
                </a:lnTo>
                <a:lnTo>
                  <a:pt x="2483" y="306"/>
                </a:lnTo>
                <a:lnTo>
                  <a:pt x="2475" y="306"/>
                </a:lnTo>
                <a:lnTo>
                  <a:pt x="2468" y="298"/>
                </a:lnTo>
                <a:lnTo>
                  <a:pt x="2460" y="298"/>
                </a:lnTo>
                <a:lnTo>
                  <a:pt x="2460" y="290"/>
                </a:lnTo>
                <a:lnTo>
                  <a:pt x="2452" y="290"/>
                </a:lnTo>
                <a:lnTo>
                  <a:pt x="2452" y="282"/>
                </a:lnTo>
                <a:lnTo>
                  <a:pt x="2445" y="282"/>
                </a:lnTo>
                <a:lnTo>
                  <a:pt x="2437" y="282"/>
                </a:lnTo>
                <a:lnTo>
                  <a:pt x="2437" y="274"/>
                </a:lnTo>
                <a:lnTo>
                  <a:pt x="2429" y="274"/>
                </a:lnTo>
                <a:lnTo>
                  <a:pt x="2422" y="265"/>
                </a:lnTo>
                <a:lnTo>
                  <a:pt x="2414" y="265"/>
                </a:lnTo>
                <a:lnTo>
                  <a:pt x="2414" y="257"/>
                </a:lnTo>
                <a:lnTo>
                  <a:pt x="2406" y="257"/>
                </a:lnTo>
                <a:lnTo>
                  <a:pt x="2399" y="249"/>
                </a:lnTo>
                <a:lnTo>
                  <a:pt x="2391" y="249"/>
                </a:lnTo>
                <a:lnTo>
                  <a:pt x="2383" y="241"/>
                </a:lnTo>
                <a:lnTo>
                  <a:pt x="2375" y="241"/>
                </a:lnTo>
                <a:lnTo>
                  <a:pt x="2375" y="233"/>
                </a:lnTo>
                <a:lnTo>
                  <a:pt x="2368" y="233"/>
                </a:lnTo>
                <a:lnTo>
                  <a:pt x="2360" y="233"/>
                </a:lnTo>
                <a:lnTo>
                  <a:pt x="2360" y="225"/>
                </a:lnTo>
                <a:lnTo>
                  <a:pt x="2352" y="225"/>
                </a:lnTo>
                <a:lnTo>
                  <a:pt x="2345" y="225"/>
                </a:lnTo>
                <a:lnTo>
                  <a:pt x="2345" y="217"/>
                </a:lnTo>
                <a:lnTo>
                  <a:pt x="2337" y="217"/>
                </a:lnTo>
                <a:lnTo>
                  <a:pt x="2329" y="209"/>
                </a:lnTo>
                <a:lnTo>
                  <a:pt x="2322" y="209"/>
                </a:lnTo>
                <a:lnTo>
                  <a:pt x="2322" y="201"/>
                </a:lnTo>
                <a:lnTo>
                  <a:pt x="2314" y="201"/>
                </a:lnTo>
                <a:lnTo>
                  <a:pt x="2306" y="201"/>
                </a:lnTo>
                <a:lnTo>
                  <a:pt x="2306" y="193"/>
                </a:lnTo>
                <a:lnTo>
                  <a:pt x="2299" y="193"/>
                </a:lnTo>
                <a:lnTo>
                  <a:pt x="2291" y="193"/>
                </a:lnTo>
                <a:lnTo>
                  <a:pt x="2291" y="185"/>
                </a:lnTo>
                <a:lnTo>
                  <a:pt x="2283" y="185"/>
                </a:lnTo>
                <a:lnTo>
                  <a:pt x="2275" y="185"/>
                </a:lnTo>
                <a:lnTo>
                  <a:pt x="2275" y="177"/>
                </a:lnTo>
                <a:lnTo>
                  <a:pt x="2268" y="177"/>
                </a:lnTo>
                <a:lnTo>
                  <a:pt x="2260" y="177"/>
                </a:lnTo>
                <a:lnTo>
                  <a:pt x="2260" y="169"/>
                </a:lnTo>
                <a:lnTo>
                  <a:pt x="2252" y="169"/>
                </a:lnTo>
                <a:lnTo>
                  <a:pt x="2245" y="169"/>
                </a:lnTo>
                <a:lnTo>
                  <a:pt x="2245" y="161"/>
                </a:lnTo>
                <a:lnTo>
                  <a:pt x="2237" y="161"/>
                </a:lnTo>
                <a:lnTo>
                  <a:pt x="2229" y="161"/>
                </a:lnTo>
                <a:lnTo>
                  <a:pt x="2222" y="153"/>
                </a:lnTo>
                <a:lnTo>
                  <a:pt x="2214" y="153"/>
                </a:lnTo>
                <a:lnTo>
                  <a:pt x="2206" y="145"/>
                </a:lnTo>
                <a:lnTo>
                  <a:pt x="2199" y="145"/>
                </a:lnTo>
                <a:lnTo>
                  <a:pt x="2191" y="145"/>
                </a:lnTo>
                <a:lnTo>
                  <a:pt x="2191" y="137"/>
                </a:lnTo>
                <a:lnTo>
                  <a:pt x="2183" y="137"/>
                </a:lnTo>
                <a:lnTo>
                  <a:pt x="2175" y="137"/>
                </a:lnTo>
                <a:lnTo>
                  <a:pt x="2168" y="129"/>
                </a:lnTo>
                <a:lnTo>
                  <a:pt x="2160" y="129"/>
                </a:lnTo>
                <a:lnTo>
                  <a:pt x="2152" y="121"/>
                </a:lnTo>
                <a:lnTo>
                  <a:pt x="2145" y="121"/>
                </a:lnTo>
                <a:lnTo>
                  <a:pt x="2137" y="121"/>
                </a:lnTo>
                <a:lnTo>
                  <a:pt x="2137" y="113"/>
                </a:lnTo>
                <a:lnTo>
                  <a:pt x="2129" y="113"/>
                </a:lnTo>
                <a:lnTo>
                  <a:pt x="2122" y="113"/>
                </a:lnTo>
                <a:lnTo>
                  <a:pt x="2114" y="113"/>
                </a:lnTo>
                <a:lnTo>
                  <a:pt x="2114" y="105"/>
                </a:lnTo>
                <a:lnTo>
                  <a:pt x="2106" y="105"/>
                </a:lnTo>
                <a:lnTo>
                  <a:pt x="2099" y="105"/>
                </a:lnTo>
                <a:lnTo>
                  <a:pt x="2091" y="105"/>
                </a:lnTo>
                <a:lnTo>
                  <a:pt x="2091" y="97"/>
                </a:lnTo>
                <a:lnTo>
                  <a:pt x="2083" y="97"/>
                </a:lnTo>
                <a:lnTo>
                  <a:pt x="2075" y="97"/>
                </a:lnTo>
                <a:lnTo>
                  <a:pt x="2068" y="88"/>
                </a:lnTo>
                <a:lnTo>
                  <a:pt x="2060" y="88"/>
                </a:lnTo>
                <a:lnTo>
                  <a:pt x="2052" y="88"/>
                </a:lnTo>
                <a:lnTo>
                  <a:pt x="2045" y="80"/>
                </a:lnTo>
                <a:lnTo>
                  <a:pt x="2037" y="80"/>
                </a:lnTo>
                <a:lnTo>
                  <a:pt x="2029" y="80"/>
                </a:lnTo>
                <a:lnTo>
                  <a:pt x="2022" y="80"/>
                </a:lnTo>
                <a:lnTo>
                  <a:pt x="2022" y="72"/>
                </a:lnTo>
                <a:lnTo>
                  <a:pt x="2014" y="72"/>
                </a:lnTo>
                <a:lnTo>
                  <a:pt x="2006" y="72"/>
                </a:lnTo>
                <a:lnTo>
                  <a:pt x="1999" y="72"/>
                </a:lnTo>
                <a:lnTo>
                  <a:pt x="1991" y="64"/>
                </a:lnTo>
                <a:lnTo>
                  <a:pt x="1983" y="64"/>
                </a:lnTo>
                <a:lnTo>
                  <a:pt x="1975" y="64"/>
                </a:lnTo>
                <a:lnTo>
                  <a:pt x="1968" y="64"/>
                </a:lnTo>
                <a:lnTo>
                  <a:pt x="1968" y="56"/>
                </a:lnTo>
                <a:lnTo>
                  <a:pt x="1960" y="56"/>
                </a:lnTo>
                <a:lnTo>
                  <a:pt x="1952" y="56"/>
                </a:lnTo>
                <a:lnTo>
                  <a:pt x="1945" y="56"/>
                </a:lnTo>
                <a:lnTo>
                  <a:pt x="1937" y="48"/>
                </a:lnTo>
                <a:lnTo>
                  <a:pt x="1929" y="48"/>
                </a:lnTo>
                <a:lnTo>
                  <a:pt x="1922" y="48"/>
                </a:lnTo>
                <a:lnTo>
                  <a:pt x="1914" y="48"/>
                </a:lnTo>
                <a:lnTo>
                  <a:pt x="1906" y="48"/>
                </a:lnTo>
                <a:lnTo>
                  <a:pt x="1906" y="40"/>
                </a:lnTo>
                <a:lnTo>
                  <a:pt x="1899" y="40"/>
                </a:lnTo>
                <a:lnTo>
                  <a:pt x="1891" y="40"/>
                </a:lnTo>
                <a:lnTo>
                  <a:pt x="1883" y="40"/>
                </a:lnTo>
                <a:lnTo>
                  <a:pt x="1875" y="40"/>
                </a:lnTo>
                <a:lnTo>
                  <a:pt x="1868" y="40"/>
                </a:lnTo>
                <a:lnTo>
                  <a:pt x="1868" y="32"/>
                </a:lnTo>
                <a:lnTo>
                  <a:pt x="1860" y="32"/>
                </a:lnTo>
                <a:lnTo>
                  <a:pt x="1852" y="32"/>
                </a:lnTo>
                <a:lnTo>
                  <a:pt x="1845" y="32"/>
                </a:lnTo>
                <a:lnTo>
                  <a:pt x="1837" y="32"/>
                </a:lnTo>
                <a:lnTo>
                  <a:pt x="1829" y="32"/>
                </a:lnTo>
                <a:lnTo>
                  <a:pt x="1829" y="24"/>
                </a:lnTo>
                <a:lnTo>
                  <a:pt x="1822" y="24"/>
                </a:lnTo>
                <a:lnTo>
                  <a:pt x="1814" y="24"/>
                </a:lnTo>
                <a:lnTo>
                  <a:pt x="1806" y="24"/>
                </a:lnTo>
                <a:lnTo>
                  <a:pt x="1799" y="24"/>
                </a:lnTo>
                <a:lnTo>
                  <a:pt x="1791" y="24"/>
                </a:lnTo>
                <a:lnTo>
                  <a:pt x="1783" y="24"/>
                </a:lnTo>
                <a:lnTo>
                  <a:pt x="1783" y="16"/>
                </a:lnTo>
                <a:lnTo>
                  <a:pt x="1775" y="16"/>
                </a:lnTo>
                <a:lnTo>
                  <a:pt x="1768" y="16"/>
                </a:lnTo>
                <a:lnTo>
                  <a:pt x="1760" y="16"/>
                </a:lnTo>
                <a:lnTo>
                  <a:pt x="1752" y="16"/>
                </a:lnTo>
                <a:lnTo>
                  <a:pt x="1745" y="16"/>
                </a:lnTo>
                <a:lnTo>
                  <a:pt x="1737" y="16"/>
                </a:lnTo>
                <a:lnTo>
                  <a:pt x="1729" y="16"/>
                </a:lnTo>
                <a:lnTo>
                  <a:pt x="1722" y="8"/>
                </a:lnTo>
                <a:lnTo>
                  <a:pt x="1714" y="8"/>
                </a:lnTo>
                <a:lnTo>
                  <a:pt x="1706" y="8"/>
                </a:lnTo>
                <a:lnTo>
                  <a:pt x="1699" y="8"/>
                </a:lnTo>
                <a:lnTo>
                  <a:pt x="1691" y="8"/>
                </a:lnTo>
                <a:lnTo>
                  <a:pt x="1683" y="8"/>
                </a:lnTo>
                <a:lnTo>
                  <a:pt x="1676" y="8"/>
                </a:lnTo>
                <a:lnTo>
                  <a:pt x="1668" y="8"/>
                </a:lnTo>
                <a:lnTo>
                  <a:pt x="1660" y="8"/>
                </a:lnTo>
                <a:lnTo>
                  <a:pt x="1652" y="8"/>
                </a:lnTo>
                <a:lnTo>
                  <a:pt x="1645" y="8"/>
                </a:lnTo>
                <a:lnTo>
                  <a:pt x="1645" y="0"/>
                </a:lnTo>
                <a:lnTo>
                  <a:pt x="1637" y="0"/>
                </a:lnTo>
                <a:lnTo>
                  <a:pt x="1629" y="0"/>
                </a:lnTo>
                <a:lnTo>
                  <a:pt x="1622" y="0"/>
                </a:lnTo>
                <a:lnTo>
                  <a:pt x="1614" y="0"/>
                </a:lnTo>
                <a:lnTo>
                  <a:pt x="1606" y="0"/>
                </a:lnTo>
                <a:lnTo>
                  <a:pt x="1599" y="0"/>
                </a:lnTo>
                <a:lnTo>
                  <a:pt x="1591" y="0"/>
                </a:lnTo>
                <a:lnTo>
                  <a:pt x="1583" y="0"/>
                </a:lnTo>
                <a:lnTo>
                  <a:pt x="1576" y="0"/>
                </a:lnTo>
                <a:lnTo>
                  <a:pt x="1568" y="0"/>
                </a:lnTo>
                <a:lnTo>
                  <a:pt x="1560" y="0"/>
                </a:lnTo>
                <a:lnTo>
                  <a:pt x="1552" y="0"/>
                </a:lnTo>
                <a:lnTo>
                  <a:pt x="1545" y="0"/>
                </a:lnTo>
                <a:lnTo>
                  <a:pt x="1537" y="0"/>
                </a:lnTo>
                <a:lnTo>
                  <a:pt x="1529" y="0"/>
                </a:lnTo>
                <a:lnTo>
                  <a:pt x="1522" y="0"/>
                </a:lnTo>
                <a:lnTo>
                  <a:pt x="1514" y="0"/>
                </a:lnTo>
                <a:lnTo>
                  <a:pt x="1506" y="0"/>
                </a:lnTo>
                <a:lnTo>
                  <a:pt x="1499" y="0"/>
                </a:lnTo>
                <a:lnTo>
                  <a:pt x="1491" y="0"/>
                </a:lnTo>
                <a:lnTo>
                  <a:pt x="1483" y="0"/>
                </a:lnTo>
                <a:lnTo>
                  <a:pt x="1476" y="0"/>
                </a:lnTo>
                <a:lnTo>
                  <a:pt x="1468" y="0"/>
                </a:lnTo>
                <a:lnTo>
                  <a:pt x="1460" y="0"/>
                </a:lnTo>
                <a:lnTo>
                  <a:pt x="1452" y="0"/>
                </a:lnTo>
                <a:lnTo>
                  <a:pt x="1445" y="0"/>
                </a:lnTo>
                <a:lnTo>
                  <a:pt x="1437" y="0"/>
                </a:lnTo>
                <a:lnTo>
                  <a:pt x="1429" y="0"/>
                </a:lnTo>
                <a:lnTo>
                  <a:pt x="1422" y="0"/>
                </a:lnTo>
                <a:lnTo>
                  <a:pt x="1414" y="0"/>
                </a:lnTo>
                <a:lnTo>
                  <a:pt x="1414" y="8"/>
                </a:lnTo>
                <a:lnTo>
                  <a:pt x="1406" y="8"/>
                </a:lnTo>
                <a:lnTo>
                  <a:pt x="1400" y="8"/>
                </a:lnTo>
                <a:lnTo>
                  <a:pt x="1392" y="8"/>
                </a:lnTo>
                <a:lnTo>
                  <a:pt x="1384" y="8"/>
                </a:lnTo>
                <a:lnTo>
                  <a:pt x="1377" y="8"/>
                </a:lnTo>
                <a:lnTo>
                  <a:pt x="1369" y="8"/>
                </a:lnTo>
                <a:lnTo>
                  <a:pt x="1361" y="8"/>
                </a:lnTo>
                <a:lnTo>
                  <a:pt x="1354" y="8"/>
                </a:lnTo>
                <a:lnTo>
                  <a:pt x="1346" y="8"/>
                </a:lnTo>
                <a:lnTo>
                  <a:pt x="1338" y="8"/>
                </a:lnTo>
                <a:lnTo>
                  <a:pt x="1331" y="16"/>
                </a:lnTo>
                <a:lnTo>
                  <a:pt x="1323" y="16"/>
                </a:lnTo>
                <a:lnTo>
                  <a:pt x="1315" y="16"/>
                </a:lnTo>
                <a:lnTo>
                  <a:pt x="1308" y="16"/>
                </a:lnTo>
                <a:lnTo>
                  <a:pt x="1300" y="16"/>
                </a:lnTo>
                <a:lnTo>
                  <a:pt x="1292" y="16"/>
                </a:lnTo>
                <a:lnTo>
                  <a:pt x="1285" y="16"/>
                </a:lnTo>
                <a:lnTo>
                  <a:pt x="1277" y="16"/>
                </a:lnTo>
                <a:lnTo>
                  <a:pt x="1277" y="24"/>
                </a:lnTo>
                <a:lnTo>
                  <a:pt x="1269" y="24"/>
                </a:lnTo>
                <a:lnTo>
                  <a:pt x="1261" y="24"/>
                </a:lnTo>
                <a:lnTo>
                  <a:pt x="1254" y="24"/>
                </a:lnTo>
                <a:lnTo>
                  <a:pt x="1246" y="24"/>
                </a:lnTo>
                <a:lnTo>
                  <a:pt x="1238" y="24"/>
                </a:lnTo>
                <a:lnTo>
                  <a:pt x="1231" y="24"/>
                </a:lnTo>
                <a:lnTo>
                  <a:pt x="1231" y="32"/>
                </a:lnTo>
                <a:lnTo>
                  <a:pt x="1223" y="32"/>
                </a:lnTo>
                <a:lnTo>
                  <a:pt x="1215" y="32"/>
                </a:lnTo>
                <a:lnTo>
                  <a:pt x="1208" y="32"/>
                </a:lnTo>
                <a:lnTo>
                  <a:pt x="1200" y="32"/>
                </a:lnTo>
                <a:lnTo>
                  <a:pt x="1192" y="32"/>
                </a:lnTo>
                <a:lnTo>
                  <a:pt x="1192" y="40"/>
                </a:lnTo>
                <a:lnTo>
                  <a:pt x="1185" y="40"/>
                </a:lnTo>
                <a:lnTo>
                  <a:pt x="1177" y="40"/>
                </a:lnTo>
                <a:lnTo>
                  <a:pt x="1169" y="40"/>
                </a:lnTo>
                <a:lnTo>
                  <a:pt x="1161" y="40"/>
                </a:lnTo>
                <a:lnTo>
                  <a:pt x="1154" y="40"/>
                </a:lnTo>
                <a:lnTo>
                  <a:pt x="1154" y="48"/>
                </a:lnTo>
                <a:lnTo>
                  <a:pt x="1146" y="48"/>
                </a:lnTo>
                <a:lnTo>
                  <a:pt x="1138" y="48"/>
                </a:lnTo>
                <a:lnTo>
                  <a:pt x="1131" y="48"/>
                </a:lnTo>
                <a:lnTo>
                  <a:pt x="1123" y="48"/>
                </a:lnTo>
                <a:lnTo>
                  <a:pt x="1115" y="56"/>
                </a:lnTo>
                <a:lnTo>
                  <a:pt x="1108" y="56"/>
                </a:lnTo>
                <a:lnTo>
                  <a:pt x="1100" y="56"/>
                </a:lnTo>
                <a:lnTo>
                  <a:pt x="1092" y="56"/>
                </a:lnTo>
                <a:lnTo>
                  <a:pt x="1092" y="64"/>
                </a:lnTo>
                <a:lnTo>
                  <a:pt x="1085" y="64"/>
                </a:lnTo>
                <a:lnTo>
                  <a:pt x="1077" y="64"/>
                </a:lnTo>
                <a:lnTo>
                  <a:pt x="1069" y="64"/>
                </a:lnTo>
                <a:lnTo>
                  <a:pt x="1061" y="72"/>
                </a:lnTo>
                <a:lnTo>
                  <a:pt x="1054" y="72"/>
                </a:lnTo>
                <a:lnTo>
                  <a:pt x="1046" y="72"/>
                </a:lnTo>
                <a:lnTo>
                  <a:pt x="1038" y="72"/>
                </a:lnTo>
                <a:lnTo>
                  <a:pt x="1038" y="80"/>
                </a:lnTo>
                <a:lnTo>
                  <a:pt x="1031" y="80"/>
                </a:lnTo>
                <a:lnTo>
                  <a:pt x="1023" y="80"/>
                </a:lnTo>
                <a:lnTo>
                  <a:pt x="1015" y="80"/>
                </a:lnTo>
                <a:lnTo>
                  <a:pt x="1008" y="88"/>
                </a:lnTo>
                <a:lnTo>
                  <a:pt x="1000" y="88"/>
                </a:lnTo>
                <a:lnTo>
                  <a:pt x="992" y="88"/>
                </a:lnTo>
                <a:lnTo>
                  <a:pt x="985" y="97"/>
                </a:lnTo>
                <a:lnTo>
                  <a:pt x="977" y="97"/>
                </a:lnTo>
                <a:lnTo>
                  <a:pt x="969" y="97"/>
                </a:lnTo>
                <a:lnTo>
                  <a:pt x="969" y="105"/>
                </a:lnTo>
                <a:lnTo>
                  <a:pt x="961" y="105"/>
                </a:lnTo>
                <a:lnTo>
                  <a:pt x="954" y="105"/>
                </a:lnTo>
                <a:lnTo>
                  <a:pt x="946" y="105"/>
                </a:lnTo>
                <a:lnTo>
                  <a:pt x="946" y="113"/>
                </a:lnTo>
                <a:lnTo>
                  <a:pt x="938" y="113"/>
                </a:lnTo>
                <a:lnTo>
                  <a:pt x="931" y="113"/>
                </a:lnTo>
                <a:lnTo>
                  <a:pt x="923" y="113"/>
                </a:lnTo>
                <a:lnTo>
                  <a:pt x="923" y="121"/>
                </a:lnTo>
                <a:lnTo>
                  <a:pt x="915" y="121"/>
                </a:lnTo>
                <a:lnTo>
                  <a:pt x="908" y="121"/>
                </a:lnTo>
                <a:lnTo>
                  <a:pt x="900" y="129"/>
                </a:lnTo>
                <a:lnTo>
                  <a:pt x="892" y="129"/>
                </a:lnTo>
                <a:lnTo>
                  <a:pt x="885" y="137"/>
                </a:lnTo>
                <a:lnTo>
                  <a:pt x="877" y="137"/>
                </a:lnTo>
                <a:lnTo>
                  <a:pt x="869" y="137"/>
                </a:lnTo>
                <a:lnTo>
                  <a:pt x="869" y="145"/>
                </a:lnTo>
                <a:lnTo>
                  <a:pt x="861" y="145"/>
                </a:lnTo>
                <a:lnTo>
                  <a:pt x="854" y="145"/>
                </a:lnTo>
                <a:lnTo>
                  <a:pt x="846" y="153"/>
                </a:lnTo>
                <a:lnTo>
                  <a:pt x="838" y="153"/>
                </a:lnTo>
                <a:lnTo>
                  <a:pt x="831" y="161"/>
                </a:lnTo>
                <a:lnTo>
                  <a:pt x="823" y="161"/>
                </a:lnTo>
                <a:lnTo>
                  <a:pt x="815" y="161"/>
                </a:lnTo>
                <a:lnTo>
                  <a:pt x="815" y="169"/>
                </a:lnTo>
                <a:lnTo>
                  <a:pt x="808" y="169"/>
                </a:lnTo>
                <a:lnTo>
                  <a:pt x="800" y="169"/>
                </a:lnTo>
                <a:lnTo>
                  <a:pt x="800" y="177"/>
                </a:lnTo>
                <a:lnTo>
                  <a:pt x="792" y="177"/>
                </a:lnTo>
                <a:lnTo>
                  <a:pt x="785" y="177"/>
                </a:lnTo>
                <a:lnTo>
                  <a:pt x="785" y="185"/>
                </a:lnTo>
                <a:lnTo>
                  <a:pt x="777" y="185"/>
                </a:lnTo>
                <a:lnTo>
                  <a:pt x="769" y="185"/>
                </a:lnTo>
                <a:lnTo>
                  <a:pt x="769" y="193"/>
                </a:lnTo>
                <a:lnTo>
                  <a:pt x="761" y="193"/>
                </a:lnTo>
                <a:lnTo>
                  <a:pt x="754" y="193"/>
                </a:lnTo>
                <a:lnTo>
                  <a:pt x="754" y="201"/>
                </a:lnTo>
                <a:lnTo>
                  <a:pt x="746" y="201"/>
                </a:lnTo>
                <a:lnTo>
                  <a:pt x="738" y="201"/>
                </a:lnTo>
                <a:lnTo>
                  <a:pt x="738" y="209"/>
                </a:lnTo>
                <a:lnTo>
                  <a:pt x="731" y="209"/>
                </a:lnTo>
                <a:lnTo>
                  <a:pt x="723" y="217"/>
                </a:lnTo>
                <a:lnTo>
                  <a:pt x="715" y="217"/>
                </a:lnTo>
                <a:lnTo>
                  <a:pt x="715" y="225"/>
                </a:lnTo>
                <a:lnTo>
                  <a:pt x="708" y="225"/>
                </a:lnTo>
                <a:lnTo>
                  <a:pt x="700" y="225"/>
                </a:lnTo>
                <a:lnTo>
                  <a:pt x="700" y="233"/>
                </a:lnTo>
                <a:lnTo>
                  <a:pt x="692" y="233"/>
                </a:lnTo>
                <a:lnTo>
                  <a:pt x="685" y="233"/>
                </a:lnTo>
                <a:lnTo>
                  <a:pt x="685" y="241"/>
                </a:lnTo>
                <a:lnTo>
                  <a:pt x="677" y="241"/>
                </a:lnTo>
                <a:lnTo>
                  <a:pt x="669" y="249"/>
                </a:lnTo>
                <a:lnTo>
                  <a:pt x="661" y="249"/>
                </a:lnTo>
                <a:lnTo>
                  <a:pt x="654" y="257"/>
                </a:lnTo>
                <a:lnTo>
                  <a:pt x="646" y="257"/>
                </a:lnTo>
                <a:lnTo>
                  <a:pt x="646" y="265"/>
                </a:lnTo>
                <a:lnTo>
                  <a:pt x="638" y="265"/>
                </a:lnTo>
                <a:lnTo>
                  <a:pt x="631" y="274"/>
                </a:lnTo>
                <a:lnTo>
                  <a:pt x="623" y="274"/>
                </a:lnTo>
                <a:lnTo>
                  <a:pt x="623" y="282"/>
                </a:lnTo>
                <a:lnTo>
                  <a:pt x="615" y="282"/>
                </a:lnTo>
                <a:lnTo>
                  <a:pt x="608" y="282"/>
                </a:lnTo>
                <a:lnTo>
                  <a:pt x="608" y="290"/>
                </a:lnTo>
                <a:lnTo>
                  <a:pt x="600" y="290"/>
                </a:lnTo>
                <a:lnTo>
                  <a:pt x="600" y="298"/>
                </a:lnTo>
                <a:lnTo>
                  <a:pt x="592" y="298"/>
                </a:lnTo>
                <a:lnTo>
                  <a:pt x="585" y="306"/>
                </a:lnTo>
                <a:lnTo>
                  <a:pt x="577" y="306"/>
                </a:lnTo>
                <a:lnTo>
                  <a:pt x="577" y="314"/>
                </a:lnTo>
                <a:lnTo>
                  <a:pt x="569" y="314"/>
                </a:lnTo>
                <a:lnTo>
                  <a:pt x="561" y="322"/>
                </a:lnTo>
                <a:lnTo>
                  <a:pt x="554" y="322"/>
                </a:lnTo>
                <a:lnTo>
                  <a:pt x="554" y="330"/>
                </a:lnTo>
                <a:lnTo>
                  <a:pt x="546" y="330"/>
                </a:lnTo>
                <a:lnTo>
                  <a:pt x="546" y="338"/>
                </a:lnTo>
                <a:lnTo>
                  <a:pt x="538" y="338"/>
                </a:lnTo>
                <a:lnTo>
                  <a:pt x="531" y="346"/>
                </a:lnTo>
                <a:lnTo>
                  <a:pt x="523" y="346"/>
                </a:lnTo>
                <a:lnTo>
                  <a:pt x="523" y="354"/>
                </a:lnTo>
                <a:lnTo>
                  <a:pt x="515" y="354"/>
                </a:lnTo>
                <a:lnTo>
                  <a:pt x="515" y="362"/>
                </a:lnTo>
                <a:lnTo>
                  <a:pt x="508" y="362"/>
                </a:lnTo>
                <a:lnTo>
                  <a:pt x="500" y="370"/>
                </a:lnTo>
                <a:lnTo>
                  <a:pt x="492" y="378"/>
                </a:lnTo>
                <a:lnTo>
                  <a:pt x="485" y="378"/>
                </a:lnTo>
                <a:lnTo>
                  <a:pt x="485" y="386"/>
                </a:lnTo>
                <a:lnTo>
                  <a:pt x="477" y="386"/>
                </a:lnTo>
                <a:lnTo>
                  <a:pt x="477" y="394"/>
                </a:lnTo>
                <a:lnTo>
                  <a:pt x="469" y="394"/>
                </a:lnTo>
                <a:lnTo>
                  <a:pt x="469" y="402"/>
                </a:lnTo>
                <a:lnTo>
                  <a:pt x="461" y="402"/>
                </a:lnTo>
                <a:lnTo>
                  <a:pt x="454" y="410"/>
                </a:lnTo>
                <a:lnTo>
                  <a:pt x="446" y="418"/>
                </a:lnTo>
                <a:lnTo>
                  <a:pt x="438" y="426"/>
                </a:lnTo>
                <a:lnTo>
                  <a:pt x="431" y="426"/>
                </a:lnTo>
                <a:lnTo>
                  <a:pt x="431" y="434"/>
                </a:lnTo>
                <a:lnTo>
                  <a:pt x="423" y="434"/>
                </a:lnTo>
                <a:lnTo>
                  <a:pt x="423" y="442"/>
                </a:lnTo>
                <a:lnTo>
                  <a:pt x="415" y="442"/>
                </a:lnTo>
                <a:lnTo>
                  <a:pt x="415" y="450"/>
                </a:lnTo>
                <a:lnTo>
                  <a:pt x="408" y="450"/>
                </a:lnTo>
                <a:lnTo>
                  <a:pt x="408" y="459"/>
                </a:lnTo>
                <a:lnTo>
                  <a:pt x="400" y="459"/>
                </a:lnTo>
                <a:lnTo>
                  <a:pt x="400" y="467"/>
                </a:lnTo>
                <a:lnTo>
                  <a:pt x="392" y="467"/>
                </a:lnTo>
                <a:lnTo>
                  <a:pt x="392" y="475"/>
                </a:lnTo>
                <a:lnTo>
                  <a:pt x="385" y="475"/>
                </a:lnTo>
                <a:lnTo>
                  <a:pt x="385" y="483"/>
                </a:lnTo>
                <a:lnTo>
                  <a:pt x="377" y="483"/>
                </a:lnTo>
                <a:lnTo>
                  <a:pt x="377" y="491"/>
                </a:lnTo>
                <a:lnTo>
                  <a:pt x="369" y="491"/>
                </a:lnTo>
                <a:lnTo>
                  <a:pt x="369" y="499"/>
                </a:lnTo>
                <a:lnTo>
                  <a:pt x="362" y="499"/>
                </a:lnTo>
                <a:lnTo>
                  <a:pt x="362" y="507"/>
                </a:lnTo>
                <a:lnTo>
                  <a:pt x="354" y="507"/>
                </a:lnTo>
                <a:lnTo>
                  <a:pt x="354" y="515"/>
                </a:lnTo>
                <a:lnTo>
                  <a:pt x="346" y="515"/>
                </a:lnTo>
                <a:lnTo>
                  <a:pt x="346" y="523"/>
                </a:lnTo>
                <a:lnTo>
                  <a:pt x="338" y="523"/>
                </a:lnTo>
                <a:lnTo>
                  <a:pt x="338" y="531"/>
                </a:lnTo>
                <a:lnTo>
                  <a:pt x="331" y="531"/>
                </a:lnTo>
                <a:lnTo>
                  <a:pt x="331" y="539"/>
                </a:lnTo>
                <a:lnTo>
                  <a:pt x="323" y="539"/>
                </a:lnTo>
                <a:lnTo>
                  <a:pt x="323" y="547"/>
                </a:lnTo>
                <a:lnTo>
                  <a:pt x="315" y="547"/>
                </a:lnTo>
                <a:lnTo>
                  <a:pt x="315" y="555"/>
                </a:lnTo>
                <a:lnTo>
                  <a:pt x="308" y="555"/>
                </a:lnTo>
                <a:lnTo>
                  <a:pt x="308" y="563"/>
                </a:lnTo>
                <a:lnTo>
                  <a:pt x="300" y="571"/>
                </a:lnTo>
                <a:lnTo>
                  <a:pt x="292" y="579"/>
                </a:lnTo>
                <a:lnTo>
                  <a:pt x="292" y="587"/>
                </a:lnTo>
                <a:lnTo>
                  <a:pt x="285" y="587"/>
                </a:lnTo>
                <a:lnTo>
                  <a:pt x="285" y="595"/>
                </a:lnTo>
                <a:lnTo>
                  <a:pt x="277" y="595"/>
                </a:lnTo>
                <a:lnTo>
                  <a:pt x="277" y="603"/>
                </a:lnTo>
                <a:lnTo>
                  <a:pt x="269" y="603"/>
                </a:lnTo>
                <a:lnTo>
                  <a:pt x="269" y="611"/>
                </a:lnTo>
                <a:lnTo>
                  <a:pt x="262" y="619"/>
                </a:lnTo>
                <a:lnTo>
                  <a:pt x="262" y="627"/>
                </a:lnTo>
                <a:lnTo>
                  <a:pt x="254" y="627"/>
                </a:lnTo>
                <a:lnTo>
                  <a:pt x="254" y="636"/>
                </a:lnTo>
                <a:lnTo>
                  <a:pt x="246" y="636"/>
                </a:lnTo>
                <a:lnTo>
                  <a:pt x="246" y="644"/>
                </a:lnTo>
                <a:lnTo>
                  <a:pt x="238" y="644"/>
                </a:lnTo>
                <a:lnTo>
                  <a:pt x="238" y="652"/>
                </a:lnTo>
                <a:lnTo>
                  <a:pt x="238" y="660"/>
                </a:lnTo>
                <a:lnTo>
                  <a:pt x="231" y="660"/>
                </a:lnTo>
                <a:lnTo>
                  <a:pt x="231" y="668"/>
                </a:lnTo>
                <a:lnTo>
                  <a:pt x="223" y="668"/>
                </a:lnTo>
                <a:lnTo>
                  <a:pt x="223" y="676"/>
                </a:lnTo>
                <a:lnTo>
                  <a:pt x="215" y="676"/>
                </a:lnTo>
                <a:lnTo>
                  <a:pt x="215" y="684"/>
                </a:lnTo>
                <a:lnTo>
                  <a:pt x="215" y="692"/>
                </a:lnTo>
                <a:lnTo>
                  <a:pt x="208" y="692"/>
                </a:lnTo>
                <a:lnTo>
                  <a:pt x="208" y="700"/>
                </a:lnTo>
                <a:lnTo>
                  <a:pt x="200" y="700"/>
                </a:lnTo>
                <a:lnTo>
                  <a:pt x="200" y="708"/>
                </a:lnTo>
                <a:lnTo>
                  <a:pt x="200" y="716"/>
                </a:lnTo>
                <a:lnTo>
                  <a:pt x="192" y="716"/>
                </a:lnTo>
                <a:lnTo>
                  <a:pt x="192" y="724"/>
                </a:lnTo>
                <a:lnTo>
                  <a:pt x="185" y="724"/>
                </a:lnTo>
                <a:lnTo>
                  <a:pt x="185" y="732"/>
                </a:lnTo>
                <a:lnTo>
                  <a:pt x="185" y="740"/>
                </a:lnTo>
                <a:lnTo>
                  <a:pt x="177" y="740"/>
                </a:lnTo>
                <a:lnTo>
                  <a:pt x="177" y="748"/>
                </a:lnTo>
                <a:lnTo>
                  <a:pt x="169" y="748"/>
                </a:lnTo>
                <a:lnTo>
                  <a:pt x="169" y="756"/>
                </a:lnTo>
                <a:lnTo>
                  <a:pt x="169" y="764"/>
                </a:lnTo>
                <a:lnTo>
                  <a:pt x="162" y="764"/>
                </a:lnTo>
                <a:lnTo>
                  <a:pt x="162" y="772"/>
                </a:lnTo>
                <a:lnTo>
                  <a:pt x="162" y="780"/>
                </a:lnTo>
                <a:lnTo>
                  <a:pt x="154" y="780"/>
                </a:lnTo>
                <a:lnTo>
                  <a:pt x="154" y="788"/>
                </a:lnTo>
                <a:lnTo>
                  <a:pt x="146" y="788"/>
                </a:lnTo>
                <a:lnTo>
                  <a:pt x="146" y="796"/>
                </a:lnTo>
                <a:lnTo>
                  <a:pt x="146" y="804"/>
                </a:lnTo>
                <a:lnTo>
                  <a:pt x="138" y="804"/>
                </a:lnTo>
                <a:lnTo>
                  <a:pt x="138" y="813"/>
                </a:lnTo>
                <a:lnTo>
                  <a:pt x="138" y="821"/>
                </a:lnTo>
                <a:lnTo>
                  <a:pt x="131" y="821"/>
                </a:lnTo>
                <a:lnTo>
                  <a:pt x="131" y="829"/>
                </a:lnTo>
                <a:lnTo>
                  <a:pt x="131" y="837"/>
                </a:lnTo>
                <a:lnTo>
                  <a:pt x="123" y="837"/>
                </a:lnTo>
                <a:lnTo>
                  <a:pt x="123" y="845"/>
                </a:lnTo>
                <a:lnTo>
                  <a:pt x="115" y="853"/>
                </a:lnTo>
                <a:lnTo>
                  <a:pt x="115" y="861"/>
                </a:lnTo>
                <a:lnTo>
                  <a:pt x="108" y="869"/>
                </a:lnTo>
                <a:lnTo>
                  <a:pt x="108" y="877"/>
                </a:lnTo>
                <a:lnTo>
                  <a:pt x="100" y="885"/>
                </a:lnTo>
                <a:lnTo>
                  <a:pt x="100" y="893"/>
                </a:lnTo>
                <a:lnTo>
                  <a:pt x="100" y="901"/>
                </a:lnTo>
                <a:lnTo>
                  <a:pt x="92" y="901"/>
                </a:lnTo>
                <a:lnTo>
                  <a:pt x="92" y="909"/>
                </a:lnTo>
                <a:lnTo>
                  <a:pt x="92" y="917"/>
                </a:lnTo>
                <a:lnTo>
                  <a:pt x="85" y="917"/>
                </a:lnTo>
                <a:lnTo>
                  <a:pt x="85" y="925"/>
                </a:lnTo>
                <a:lnTo>
                  <a:pt x="85" y="933"/>
                </a:lnTo>
                <a:lnTo>
                  <a:pt x="77" y="941"/>
                </a:lnTo>
                <a:lnTo>
                  <a:pt x="77" y="949"/>
                </a:lnTo>
                <a:lnTo>
                  <a:pt x="77" y="957"/>
                </a:lnTo>
                <a:lnTo>
                  <a:pt x="69" y="957"/>
                </a:lnTo>
                <a:lnTo>
                  <a:pt x="69" y="965"/>
                </a:lnTo>
                <a:lnTo>
                  <a:pt x="69" y="973"/>
                </a:lnTo>
                <a:lnTo>
                  <a:pt x="62" y="981"/>
                </a:lnTo>
                <a:lnTo>
                  <a:pt x="62" y="989"/>
                </a:lnTo>
                <a:lnTo>
                  <a:pt x="62" y="998"/>
                </a:lnTo>
                <a:lnTo>
                  <a:pt x="54" y="1006"/>
                </a:lnTo>
                <a:lnTo>
                  <a:pt x="54" y="1014"/>
                </a:lnTo>
                <a:lnTo>
                  <a:pt x="54" y="1022"/>
                </a:lnTo>
                <a:lnTo>
                  <a:pt x="46" y="1030"/>
                </a:lnTo>
                <a:lnTo>
                  <a:pt x="46" y="1038"/>
                </a:lnTo>
                <a:lnTo>
                  <a:pt x="46" y="1046"/>
                </a:lnTo>
                <a:lnTo>
                  <a:pt x="38" y="1054"/>
                </a:lnTo>
                <a:lnTo>
                  <a:pt x="38" y="1062"/>
                </a:lnTo>
                <a:lnTo>
                  <a:pt x="38" y="1070"/>
                </a:lnTo>
                <a:lnTo>
                  <a:pt x="38" y="1078"/>
                </a:lnTo>
                <a:lnTo>
                  <a:pt x="31" y="1078"/>
                </a:lnTo>
                <a:lnTo>
                  <a:pt x="31" y="1086"/>
                </a:lnTo>
                <a:lnTo>
                  <a:pt x="31" y="1094"/>
                </a:lnTo>
                <a:lnTo>
                  <a:pt x="31" y="1102"/>
                </a:lnTo>
                <a:lnTo>
                  <a:pt x="31" y="1110"/>
                </a:lnTo>
                <a:lnTo>
                  <a:pt x="23" y="1110"/>
                </a:lnTo>
                <a:lnTo>
                  <a:pt x="23" y="1118"/>
                </a:lnTo>
                <a:lnTo>
                  <a:pt x="23" y="1126"/>
                </a:lnTo>
                <a:lnTo>
                  <a:pt x="23" y="1134"/>
                </a:lnTo>
                <a:lnTo>
                  <a:pt x="23" y="1142"/>
                </a:lnTo>
                <a:lnTo>
                  <a:pt x="15" y="1142"/>
                </a:lnTo>
                <a:lnTo>
                  <a:pt x="15" y="1150"/>
                </a:lnTo>
                <a:lnTo>
                  <a:pt x="15" y="1158"/>
                </a:lnTo>
                <a:lnTo>
                  <a:pt x="15" y="1166"/>
                </a:lnTo>
                <a:lnTo>
                  <a:pt x="15" y="1175"/>
                </a:lnTo>
                <a:lnTo>
                  <a:pt x="15" y="1183"/>
                </a:lnTo>
                <a:lnTo>
                  <a:pt x="8" y="1191"/>
                </a:lnTo>
                <a:lnTo>
                  <a:pt x="8" y="1199"/>
                </a:lnTo>
                <a:lnTo>
                  <a:pt x="8" y="1207"/>
                </a:lnTo>
                <a:lnTo>
                  <a:pt x="8" y="1215"/>
                </a:lnTo>
                <a:lnTo>
                  <a:pt x="8" y="1223"/>
                </a:lnTo>
                <a:lnTo>
                  <a:pt x="8" y="1231"/>
                </a:lnTo>
                <a:lnTo>
                  <a:pt x="8" y="1239"/>
                </a:lnTo>
                <a:lnTo>
                  <a:pt x="0" y="1239"/>
                </a:lnTo>
                <a:lnTo>
                  <a:pt x="0" y="1247"/>
                </a:lnTo>
                <a:lnTo>
                  <a:pt x="0" y="1255"/>
                </a:lnTo>
                <a:lnTo>
                  <a:pt x="0" y="1263"/>
                </a:lnTo>
                <a:lnTo>
                  <a:pt x="0" y="1271"/>
                </a:lnTo>
                <a:lnTo>
                  <a:pt x="0" y="1279"/>
                </a:lnTo>
                <a:lnTo>
                  <a:pt x="0" y="1287"/>
                </a:lnTo>
                <a:lnTo>
                  <a:pt x="0" y="1295"/>
                </a:lnTo>
                <a:lnTo>
                  <a:pt x="0" y="1303"/>
                </a:lnTo>
                <a:lnTo>
                  <a:pt x="0" y="1311"/>
                </a:lnTo>
                <a:lnTo>
                  <a:pt x="0" y="1319"/>
                </a:lnTo>
                <a:lnTo>
                  <a:pt x="0" y="1327"/>
                </a:lnTo>
                <a:lnTo>
                  <a:pt x="0" y="1335"/>
                </a:lnTo>
                <a:lnTo>
                  <a:pt x="0" y="1343"/>
                </a:lnTo>
                <a:lnTo>
                  <a:pt x="0" y="1351"/>
                </a:lnTo>
                <a:lnTo>
                  <a:pt x="0" y="1360"/>
                </a:lnTo>
                <a:lnTo>
                  <a:pt x="0" y="1368"/>
                </a:lnTo>
                <a:lnTo>
                  <a:pt x="0" y="1376"/>
                </a:lnTo>
                <a:lnTo>
                  <a:pt x="0" y="1384"/>
                </a:lnTo>
                <a:lnTo>
                  <a:pt x="0" y="1392"/>
                </a:lnTo>
                <a:lnTo>
                  <a:pt x="0" y="1400"/>
                </a:lnTo>
                <a:lnTo>
                  <a:pt x="0" y="1408"/>
                </a:lnTo>
                <a:lnTo>
                  <a:pt x="0" y="1416"/>
                </a:lnTo>
                <a:lnTo>
                  <a:pt x="0" y="1424"/>
                </a:lnTo>
                <a:lnTo>
                  <a:pt x="0" y="1432"/>
                </a:lnTo>
                <a:lnTo>
                  <a:pt x="0" y="1440"/>
                </a:lnTo>
                <a:lnTo>
                  <a:pt x="0" y="1448"/>
                </a:lnTo>
                <a:lnTo>
                  <a:pt x="0" y="1456"/>
                </a:lnTo>
                <a:lnTo>
                  <a:pt x="8" y="1464"/>
                </a:lnTo>
                <a:lnTo>
                  <a:pt x="8" y="1472"/>
                </a:lnTo>
                <a:lnTo>
                  <a:pt x="8" y="1480"/>
                </a:lnTo>
                <a:lnTo>
                  <a:pt x="8" y="1488"/>
                </a:lnTo>
                <a:lnTo>
                  <a:pt x="8" y="1496"/>
                </a:lnTo>
                <a:lnTo>
                  <a:pt x="8" y="1504"/>
                </a:lnTo>
                <a:lnTo>
                  <a:pt x="8" y="1512"/>
                </a:lnTo>
                <a:lnTo>
                  <a:pt x="15" y="1512"/>
                </a:lnTo>
                <a:lnTo>
                  <a:pt x="15" y="1520"/>
                </a:lnTo>
                <a:lnTo>
                  <a:pt x="15" y="1528"/>
                </a:lnTo>
                <a:lnTo>
                  <a:pt x="15" y="1537"/>
                </a:lnTo>
                <a:lnTo>
                  <a:pt x="15" y="1545"/>
                </a:lnTo>
                <a:lnTo>
                  <a:pt x="23" y="1553"/>
                </a:lnTo>
                <a:lnTo>
                  <a:pt x="23" y="1561"/>
                </a:lnTo>
                <a:lnTo>
                  <a:pt x="23" y="1569"/>
                </a:lnTo>
                <a:lnTo>
                  <a:pt x="23" y="1577"/>
                </a:lnTo>
                <a:lnTo>
                  <a:pt x="31" y="1585"/>
                </a:lnTo>
                <a:lnTo>
                  <a:pt x="31" y="1593"/>
                </a:lnTo>
                <a:lnTo>
                  <a:pt x="31" y="1601"/>
                </a:lnTo>
                <a:lnTo>
                  <a:pt x="38" y="1609"/>
                </a:lnTo>
                <a:lnTo>
                  <a:pt x="38" y="1617"/>
                </a:lnTo>
                <a:lnTo>
                  <a:pt x="38" y="1625"/>
                </a:lnTo>
                <a:lnTo>
                  <a:pt x="46" y="1633"/>
                </a:lnTo>
                <a:lnTo>
                  <a:pt x="46" y="1641"/>
                </a:lnTo>
                <a:lnTo>
                  <a:pt x="46" y="1649"/>
                </a:lnTo>
                <a:lnTo>
                  <a:pt x="54" y="1649"/>
                </a:lnTo>
                <a:lnTo>
                  <a:pt x="54" y="1657"/>
                </a:lnTo>
                <a:lnTo>
                  <a:pt x="54" y="1665"/>
                </a:lnTo>
                <a:lnTo>
                  <a:pt x="62" y="1665"/>
                </a:lnTo>
                <a:lnTo>
                  <a:pt x="62" y="1673"/>
                </a:lnTo>
                <a:lnTo>
                  <a:pt x="62" y="1681"/>
                </a:lnTo>
                <a:lnTo>
                  <a:pt x="62" y="1689"/>
                </a:lnTo>
                <a:lnTo>
                  <a:pt x="69" y="1689"/>
                </a:lnTo>
                <a:lnTo>
                  <a:pt x="69" y="1697"/>
                </a:lnTo>
                <a:lnTo>
                  <a:pt x="77" y="1705"/>
                </a:lnTo>
                <a:lnTo>
                  <a:pt x="77" y="1714"/>
                </a:lnTo>
                <a:lnTo>
                  <a:pt x="85" y="1722"/>
                </a:lnTo>
                <a:lnTo>
                  <a:pt x="85" y="1730"/>
                </a:lnTo>
                <a:lnTo>
                  <a:pt x="92" y="1738"/>
                </a:lnTo>
                <a:lnTo>
                  <a:pt x="92" y="1746"/>
                </a:lnTo>
                <a:lnTo>
                  <a:pt x="100" y="1746"/>
                </a:lnTo>
                <a:lnTo>
                  <a:pt x="100" y="1754"/>
                </a:lnTo>
                <a:lnTo>
                  <a:pt x="100" y="1762"/>
                </a:lnTo>
                <a:lnTo>
                  <a:pt x="108" y="1762"/>
                </a:lnTo>
                <a:lnTo>
                  <a:pt x="108" y="1770"/>
                </a:lnTo>
                <a:lnTo>
                  <a:pt x="115" y="1778"/>
                </a:lnTo>
                <a:lnTo>
                  <a:pt x="123" y="1786"/>
                </a:lnTo>
                <a:lnTo>
                  <a:pt x="123" y="1794"/>
                </a:lnTo>
                <a:lnTo>
                  <a:pt x="131" y="1794"/>
                </a:lnTo>
                <a:lnTo>
                  <a:pt x="131" y="1802"/>
                </a:lnTo>
                <a:lnTo>
                  <a:pt x="138" y="1810"/>
                </a:lnTo>
                <a:lnTo>
                  <a:pt x="138" y="1818"/>
                </a:lnTo>
                <a:lnTo>
                  <a:pt x="146" y="1818"/>
                </a:lnTo>
                <a:lnTo>
                  <a:pt x="146" y="1826"/>
                </a:lnTo>
                <a:lnTo>
                  <a:pt x="154" y="1826"/>
                </a:lnTo>
                <a:lnTo>
                  <a:pt x="154" y="1834"/>
                </a:lnTo>
                <a:lnTo>
                  <a:pt x="162" y="1842"/>
                </a:lnTo>
                <a:lnTo>
                  <a:pt x="169" y="1842"/>
                </a:lnTo>
                <a:lnTo>
                  <a:pt x="169" y="1850"/>
                </a:lnTo>
                <a:lnTo>
                  <a:pt x="177" y="1858"/>
                </a:lnTo>
                <a:lnTo>
                  <a:pt x="185" y="1866"/>
                </a:lnTo>
                <a:lnTo>
                  <a:pt x="192" y="1874"/>
                </a:lnTo>
                <a:lnTo>
                  <a:pt x="200" y="1882"/>
                </a:lnTo>
                <a:lnTo>
                  <a:pt x="208" y="1890"/>
                </a:lnTo>
                <a:lnTo>
                  <a:pt x="215" y="1890"/>
                </a:lnTo>
                <a:lnTo>
                  <a:pt x="215" y="1899"/>
                </a:lnTo>
                <a:lnTo>
                  <a:pt x="223" y="1907"/>
                </a:lnTo>
                <a:lnTo>
                  <a:pt x="231" y="1907"/>
                </a:lnTo>
                <a:lnTo>
                  <a:pt x="231" y="1915"/>
                </a:lnTo>
                <a:lnTo>
                  <a:pt x="238" y="1915"/>
                </a:lnTo>
                <a:lnTo>
                  <a:pt x="238" y="1923"/>
                </a:lnTo>
                <a:lnTo>
                  <a:pt x="246" y="1923"/>
                </a:lnTo>
                <a:lnTo>
                  <a:pt x="254" y="1931"/>
                </a:lnTo>
                <a:lnTo>
                  <a:pt x="262" y="1939"/>
                </a:lnTo>
                <a:lnTo>
                  <a:pt x="269" y="1939"/>
                </a:lnTo>
                <a:lnTo>
                  <a:pt x="269" y="1947"/>
                </a:lnTo>
                <a:lnTo>
                  <a:pt x="277" y="1947"/>
                </a:lnTo>
                <a:lnTo>
                  <a:pt x="285" y="1955"/>
                </a:lnTo>
                <a:lnTo>
                  <a:pt x="292" y="1963"/>
                </a:lnTo>
                <a:lnTo>
                  <a:pt x="300" y="1963"/>
                </a:lnTo>
                <a:lnTo>
                  <a:pt x="308" y="1971"/>
                </a:lnTo>
                <a:lnTo>
                  <a:pt x="315" y="1979"/>
                </a:lnTo>
                <a:lnTo>
                  <a:pt x="323" y="1979"/>
                </a:lnTo>
                <a:lnTo>
                  <a:pt x="331" y="1987"/>
                </a:lnTo>
                <a:lnTo>
                  <a:pt x="338" y="1987"/>
                </a:lnTo>
                <a:lnTo>
                  <a:pt x="346" y="1995"/>
                </a:lnTo>
                <a:lnTo>
                  <a:pt x="354" y="2003"/>
                </a:lnTo>
                <a:lnTo>
                  <a:pt x="362" y="2003"/>
                </a:lnTo>
                <a:lnTo>
                  <a:pt x="369" y="2003"/>
                </a:lnTo>
                <a:lnTo>
                  <a:pt x="369" y="2011"/>
                </a:lnTo>
                <a:lnTo>
                  <a:pt x="377" y="2011"/>
                </a:lnTo>
                <a:lnTo>
                  <a:pt x="385" y="2011"/>
                </a:lnTo>
                <a:lnTo>
                  <a:pt x="385" y="2019"/>
                </a:lnTo>
                <a:lnTo>
                  <a:pt x="392" y="2019"/>
                </a:lnTo>
                <a:lnTo>
                  <a:pt x="400" y="2019"/>
                </a:lnTo>
                <a:lnTo>
                  <a:pt x="408" y="2027"/>
                </a:lnTo>
                <a:lnTo>
                  <a:pt x="415" y="2027"/>
                </a:lnTo>
                <a:lnTo>
                  <a:pt x="423" y="2035"/>
                </a:lnTo>
                <a:lnTo>
                  <a:pt x="431" y="2035"/>
                </a:lnTo>
                <a:lnTo>
                  <a:pt x="438" y="2043"/>
                </a:lnTo>
                <a:lnTo>
                  <a:pt x="446" y="2043"/>
                </a:lnTo>
                <a:lnTo>
                  <a:pt x="454" y="2043"/>
                </a:lnTo>
                <a:lnTo>
                  <a:pt x="454" y="2051"/>
                </a:lnTo>
                <a:lnTo>
                  <a:pt x="461" y="2051"/>
                </a:lnTo>
                <a:lnTo>
                  <a:pt x="469" y="2051"/>
                </a:lnTo>
                <a:lnTo>
                  <a:pt x="477" y="2059"/>
                </a:lnTo>
                <a:lnTo>
                  <a:pt x="485" y="2059"/>
                </a:lnTo>
                <a:lnTo>
                  <a:pt x="492" y="2059"/>
                </a:lnTo>
                <a:lnTo>
                  <a:pt x="500" y="2067"/>
                </a:lnTo>
                <a:lnTo>
                  <a:pt x="508" y="2067"/>
                </a:lnTo>
                <a:lnTo>
                  <a:pt x="515" y="2067"/>
                </a:lnTo>
                <a:lnTo>
                  <a:pt x="523" y="2076"/>
                </a:lnTo>
                <a:lnTo>
                  <a:pt x="531" y="2076"/>
                </a:lnTo>
                <a:lnTo>
                  <a:pt x="538" y="2076"/>
                </a:lnTo>
                <a:lnTo>
                  <a:pt x="546" y="2084"/>
                </a:lnTo>
                <a:lnTo>
                  <a:pt x="561" y="2084"/>
                </a:lnTo>
                <a:lnTo>
                  <a:pt x="569" y="2084"/>
                </a:lnTo>
                <a:lnTo>
                  <a:pt x="577" y="2092"/>
                </a:lnTo>
                <a:lnTo>
                  <a:pt x="585" y="2092"/>
                </a:lnTo>
                <a:lnTo>
                  <a:pt x="592" y="2092"/>
                </a:lnTo>
                <a:lnTo>
                  <a:pt x="608" y="2100"/>
                </a:lnTo>
                <a:lnTo>
                  <a:pt x="615" y="2100"/>
                </a:lnTo>
                <a:lnTo>
                  <a:pt x="623" y="2100"/>
                </a:lnTo>
                <a:lnTo>
                  <a:pt x="638" y="2100"/>
                </a:lnTo>
                <a:lnTo>
                  <a:pt x="646" y="2108"/>
                </a:lnTo>
                <a:lnTo>
                  <a:pt x="654" y="2108"/>
                </a:lnTo>
                <a:lnTo>
                  <a:pt x="669" y="2108"/>
                </a:lnTo>
                <a:lnTo>
                  <a:pt x="677" y="2116"/>
                </a:lnTo>
                <a:lnTo>
                  <a:pt x="692" y="2116"/>
                </a:lnTo>
                <a:lnTo>
                  <a:pt x="700" y="2116"/>
                </a:lnTo>
                <a:lnTo>
                  <a:pt x="715" y="2124"/>
                </a:lnTo>
                <a:lnTo>
                  <a:pt x="731" y="2124"/>
                </a:lnTo>
                <a:lnTo>
                  <a:pt x="746" y="2124"/>
                </a:lnTo>
                <a:lnTo>
                  <a:pt x="754" y="2124"/>
                </a:lnTo>
                <a:lnTo>
                  <a:pt x="769" y="2132"/>
                </a:lnTo>
                <a:lnTo>
                  <a:pt x="785" y="2132"/>
                </a:lnTo>
                <a:lnTo>
                  <a:pt x="800" y="2132"/>
                </a:lnTo>
                <a:lnTo>
                  <a:pt x="815" y="2132"/>
                </a:lnTo>
                <a:lnTo>
                  <a:pt x="831" y="2140"/>
                </a:lnTo>
                <a:lnTo>
                  <a:pt x="846" y="2140"/>
                </a:lnTo>
                <a:lnTo>
                  <a:pt x="869" y="2140"/>
                </a:lnTo>
                <a:lnTo>
                  <a:pt x="885" y="2140"/>
                </a:lnTo>
                <a:lnTo>
                  <a:pt x="908" y="2148"/>
                </a:lnTo>
                <a:lnTo>
                  <a:pt x="923" y="2148"/>
                </a:lnTo>
                <a:lnTo>
                  <a:pt x="946" y="2148"/>
                </a:lnTo>
                <a:lnTo>
                  <a:pt x="969" y="2148"/>
                </a:lnTo>
                <a:lnTo>
                  <a:pt x="992" y="2156"/>
                </a:lnTo>
                <a:lnTo>
                  <a:pt x="1015" y="2156"/>
                </a:lnTo>
                <a:lnTo>
                  <a:pt x="1038" y="2156"/>
                </a:lnTo>
                <a:lnTo>
                  <a:pt x="1069" y="2156"/>
                </a:lnTo>
                <a:lnTo>
                  <a:pt x="1100" y="2164"/>
                </a:lnTo>
                <a:lnTo>
                  <a:pt x="1131" y="2164"/>
                </a:lnTo>
                <a:lnTo>
                  <a:pt x="1161" y="2164"/>
                </a:lnTo>
                <a:lnTo>
                  <a:pt x="1200" y="2164"/>
                </a:lnTo>
                <a:lnTo>
                  <a:pt x="1238" y="2164"/>
                </a:lnTo>
                <a:lnTo>
                  <a:pt x="1277" y="2164"/>
                </a:lnTo>
              </a:path>
            </a:pathLst>
          </a:custGeom>
          <a:solidFill>
            <a:srgbClr val="3365FB"/>
          </a:solidFill>
          <a:ln w="12700" cap="rnd" cmpd="sng">
            <a:solidFill>
              <a:srgbClr val="0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5" name="Freeform 10"/>
          <p:cNvSpPr>
            <a:spLocks/>
          </p:cNvSpPr>
          <p:nvPr/>
        </p:nvSpPr>
        <p:spPr bwMode="auto">
          <a:xfrm rot="20155025">
            <a:off x="4734826" y="1643146"/>
            <a:ext cx="533400" cy="4273118"/>
          </a:xfrm>
          <a:custGeom>
            <a:avLst/>
            <a:gdLst/>
            <a:ahLst/>
            <a:cxnLst>
              <a:cxn ang="0">
                <a:pos x="1100" y="1826"/>
              </a:cxn>
              <a:cxn ang="0">
                <a:pos x="1100" y="1802"/>
              </a:cxn>
              <a:cxn ang="0">
                <a:pos x="1138" y="1754"/>
              </a:cxn>
              <a:cxn ang="0">
                <a:pos x="1084" y="1818"/>
              </a:cxn>
              <a:cxn ang="0">
                <a:pos x="1100" y="1770"/>
              </a:cxn>
              <a:cxn ang="0">
                <a:pos x="1130" y="1689"/>
              </a:cxn>
              <a:cxn ang="0">
                <a:pos x="1115" y="1705"/>
              </a:cxn>
              <a:cxn ang="0">
                <a:pos x="1084" y="1794"/>
              </a:cxn>
              <a:cxn ang="0">
                <a:pos x="1084" y="1729"/>
              </a:cxn>
              <a:cxn ang="0">
                <a:pos x="1107" y="1593"/>
              </a:cxn>
              <a:cxn ang="0">
                <a:pos x="1115" y="1504"/>
              </a:cxn>
              <a:cxn ang="0">
                <a:pos x="1100" y="1496"/>
              </a:cxn>
              <a:cxn ang="0">
                <a:pos x="1084" y="1593"/>
              </a:cxn>
              <a:cxn ang="0">
                <a:pos x="1076" y="1754"/>
              </a:cxn>
              <a:cxn ang="0">
                <a:pos x="1061" y="1657"/>
              </a:cxn>
              <a:cxn ang="0">
                <a:pos x="1038" y="1416"/>
              </a:cxn>
              <a:cxn ang="0">
                <a:pos x="1023" y="1255"/>
              </a:cxn>
              <a:cxn ang="0">
                <a:pos x="999" y="1150"/>
              </a:cxn>
              <a:cxn ang="0">
                <a:pos x="969" y="1078"/>
              </a:cxn>
              <a:cxn ang="0">
                <a:pos x="953" y="1126"/>
              </a:cxn>
              <a:cxn ang="0">
                <a:pos x="961" y="1223"/>
              </a:cxn>
              <a:cxn ang="0">
                <a:pos x="984" y="1400"/>
              </a:cxn>
              <a:cxn ang="0">
                <a:pos x="1038" y="1697"/>
              </a:cxn>
              <a:cxn ang="0">
                <a:pos x="976" y="1512"/>
              </a:cxn>
              <a:cxn ang="0">
                <a:pos x="847" y="1102"/>
              </a:cxn>
              <a:cxn ang="0">
                <a:pos x="747" y="820"/>
              </a:cxn>
              <a:cxn ang="0">
                <a:pos x="654" y="611"/>
              </a:cxn>
              <a:cxn ang="0">
                <a:pos x="570" y="442"/>
              </a:cxn>
              <a:cxn ang="0">
                <a:pos x="500" y="314"/>
              </a:cxn>
              <a:cxn ang="0">
                <a:pos x="431" y="217"/>
              </a:cxn>
              <a:cxn ang="0">
                <a:pos x="362" y="137"/>
              </a:cxn>
              <a:cxn ang="0">
                <a:pos x="300" y="72"/>
              </a:cxn>
              <a:cxn ang="0">
                <a:pos x="231" y="24"/>
              </a:cxn>
              <a:cxn ang="0">
                <a:pos x="154" y="0"/>
              </a:cxn>
              <a:cxn ang="0">
                <a:pos x="77" y="8"/>
              </a:cxn>
              <a:cxn ang="0">
                <a:pos x="31" y="64"/>
              </a:cxn>
              <a:cxn ang="0">
                <a:pos x="8" y="145"/>
              </a:cxn>
              <a:cxn ang="0">
                <a:pos x="0" y="225"/>
              </a:cxn>
              <a:cxn ang="0">
                <a:pos x="8" y="306"/>
              </a:cxn>
              <a:cxn ang="0">
                <a:pos x="31" y="378"/>
              </a:cxn>
              <a:cxn ang="0">
                <a:pos x="54" y="467"/>
              </a:cxn>
              <a:cxn ang="0">
                <a:pos x="92" y="571"/>
              </a:cxn>
              <a:cxn ang="0">
                <a:pos x="146" y="676"/>
              </a:cxn>
              <a:cxn ang="0">
                <a:pos x="208" y="796"/>
              </a:cxn>
              <a:cxn ang="0">
                <a:pos x="285" y="925"/>
              </a:cxn>
              <a:cxn ang="0">
                <a:pos x="385" y="1070"/>
              </a:cxn>
              <a:cxn ang="0">
                <a:pos x="516" y="1239"/>
              </a:cxn>
              <a:cxn ang="0">
                <a:pos x="677" y="1432"/>
              </a:cxn>
              <a:cxn ang="0">
                <a:pos x="893" y="1665"/>
              </a:cxn>
              <a:cxn ang="0">
                <a:pos x="1030" y="1810"/>
              </a:cxn>
              <a:cxn ang="0">
                <a:pos x="908" y="1713"/>
              </a:cxn>
              <a:cxn ang="0">
                <a:pos x="824" y="1657"/>
              </a:cxn>
              <a:cxn ang="0">
                <a:pos x="754" y="1617"/>
              </a:cxn>
              <a:cxn ang="0">
                <a:pos x="685" y="1593"/>
              </a:cxn>
              <a:cxn ang="0">
                <a:pos x="716" y="1641"/>
              </a:cxn>
              <a:cxn ang="0">
                <a:pos x="762" y="1673"/>
              </a:cxn>
              <a:cxn ang="0">
                <a:pos x="824" y="1713"/>
              </a:cxn>
              <a:cxn ang="0">
                <a:pos x="878" y="1754"/>
              </a:cxn>
              <a:cxn ang="0">
                <a:pos x="946" y="1786"/>
              </a:cxn>
              <a:cxn ang="0">
                <a:pos x="1023" y="1818"/>
              </a:cxn>
            </a:cxnLst>
            <a:rect l="0" t="0" r="r" b="b"/>
            <a:pathLst>
              <a:path w="1139" h="1843">
                <a:moveTo>
                  <a:pt x="1069" y="1842"/>
                </a:moveTo>
                <a:lnTo>
                  <a:pt x="1076" y="1842"/>
                </a:lnTo>
                <a:lnTo>
                  <a:pt x="1076" y="1834"/>
                </a:lnTo>
                <a:lnTo>
                  <a:pt x="1084" y="1834"/>
                </a:lnTo>
                <a:lnTo>
                  <a:pt x="1092" y="1834"/>
                </a:lnTo>
                <a:lnTo>
                  <a:pt x="1092" y="1826"/>
                </a:lnTo>
                <a:lnTo>
                  <a:pt x="1100" y="1826"/>
                </a:lnTo>
                <a:lnTo>
                  <a:pt x="1107" y="1818"/>
                </a:lnTo>
                <a:lnTo>
                  <a:pt x="1100" y="1818"/>
                </a:lnTo>
                <a:lnTo>
                  <a:pt x="1100" y="1826"/>
                </a:lnTo>
                <a:lnTo>
                  <a:pt x="1092" y="1826"/>
                </a:lnTo>
                <a:lnTo>
                  <a:pt x="1084" y="1834"/>
                </a:lnTo>
                <a:lnTo>
                  <a:pt x="1076" y="1834"/>
                </a:lnTo>
                <a:lnTo>
                  <a:pt x="1069" y="1842"/>
                </a:lnTo>
                <a:lnTo>
                  <a:pt x="1076" y="1834"/>
                </a:lnTo>
                <a:lnTo>
                  <a:pt x="1084" y="1826"/>
                </a:lnTo>
                <a:lnTo>
                  <a:pt x="1092" y="1818"/>
                </a:lnTo>
                <a:lnTo>
                  <a:pt x="1092" y="1810"/>
                </a:lnTo>
                <a:lnTo>
                  <a:pt x="1100" y="1810"/>
                </a:lnTo>
                <a:lnTo>
                  <a:pt x="1100" y="1802"/>
                </a:lnTo>
                <a:lnTo>
                  <a:pt x="1107" y="1802"/>
                </a:lnTo>
                <a:lnTo>
                  <a:pt x="1107" y="1794"/>
                </a:lnTo>
                <a:lnTo>
                  <a:pt x="1115" y="1786"/>
                </a:lnTo>
                <a:lnTo>
                  <a:pt x="1115" y="1778"/>
                </a:lnTo>
                <a:lnTo>
                  <a:pt x="1123" y="1778"/>
                </a:lnTo>
                <a:lnTo>
                  <a:pt x="1123" y="1770"/>
                </a:lnTo>
                <a:lnTo>
                  <a:pt x="1130" y="1770"/>
                </a:lnTo>
                <a:lnTo>
                  <a:pt x="1130" y="1762"/>
                </a:lnTo>
                <a:lnTo>
                  <a:pt x="1138" y="1762"/>
                </a:lnTo>
                <a:lnTo>
                  <a:pt x="1138" y="1754"/>
                </a:lnTo>
                <a:lnTo>
                  <a:pt x="1130" y="1754"/>
                </a:lnTo>
                <a:lnTo>
                  <a:pt x="1130" y="1762"/>
                </a:lnTo>
                <a:lnTo>
                  <a:pt x="1123" y="1762"/>
                </a:lnTo>
                <a:lnTo>
                  <a:pt x="1123" y="1770"/>
                </a:lnTo>
                <a:lnTo>
                  <a:pt x="1115" y="1778"/>
                </a:lnTo>
                <a:lnTo>
                  <a:pt x="1107" y="1786"/>
                </a:lnTo>
                <a:lnTo>
                  <a:pt x="1100" y="1794"/>
                </a:lnTo>
                <a:lnTo>
                  <a:pt x="1100" y="1802"/>
                </a:lnTo>
                <a:lnTo>
                  <a:pt x="1092" y="1810"/>
                </a:lnTo>
                <a:lnTo>
                  <a:pt x="1084" y="1818"/>
                </a:lnTo>
                <a:lnTo>
                  <a:pt x="1076" y="1826"/>
                </a:lnTo>
                <a:lnTo>
                  <a:pt x="1076" y="1834"/>
                </a:lnTo>
                <a:lnTo>
                  <a:pt x="1069" y="1842"/>
                </a:lnTo>
                <a:lnTo>
                  <a:pt x="1076" y="1826"/>
                </a:lnTo>
                <a:lnTo>
                  <a:pt x="1084" y="1818"/>
                </a:lnTo>
                <a:lnTo>
                  <a:pt x="1084" y="1802"/>
                </a:lnTo>
                <a:lnTo>
                  <a:pt x="1092" y="1794"/>
                </a:lnTo>
                <a:lnTo>
                  <a:pt x="1092" y="1786"/>
                </a:lnTo>
                <a:lnTo>
                  <a:pt x="1100" y="1778"/>
                </a:lnTo>
                <a:lnTo>
                  <a:pt x="1100" y="1770"/>
                </a:lnTo>
                <a:lnTo>
                  <a:pt x="1107" y="1762"/>
                </a:lnTo>
                <a:lnTo>
                  <a:pt x="1107" y="1754"/>
                </a:lnTo>
                <a:lnTo>
                  <a:pt x="1115" y="1745"/>
                </a:lnTo>
                <a:lnTo>
                  <a:pt x="1115" y="1737"/>
                </a:lnTo>
                <a:lnTo>
                  <a:pt x="1115" y="1729"/>
                </a:lnTo>
                <a:lnTo>
                  <a:pt x="1123" y="1721"/>
                </a:lnTo>
                <a:lnTo>
                  <a:pt x="1123" y="1713"/>
                </a:lnTo>
                <a:lnTo>
                  <a:pt x="1123" y="1705"/>
                </a:lnTo>
                <a:lnTo>
                  <a:pt x="1130" y="1697"/>
                </a:lnTo>
                <a:lnTo>
                  <a:pt x="1130" y="1689"/>
                </a:lnTo>
                <a:lnTo>
                  <a:pt x="1130" y="1681"/>
                </a:lnTo>
                <a:lnTo>
                  <a:pt x="1138" y="1673"/>
                </a:lnTo>
                <a:lnTo>
                  <a:pt x="1138" y="1665"/>
                </a:lnTo>
                <a:lnTo>
                  <a:pt x="1130" y="1665"/>
                </a:lnTo>
                <a:lnTo>
                  <a:pt x="1130" y="1673"/>
                </a:lnTo>
                <a:lnTo>
                  <a:pt x="1130" y="1681"/>
                </a:lnTo>
                <a:lnTo>
                  <a:pt x="1123" y="1681"/>
                </a:lnTo>
                <a:lnTo>
                  <a:pt x="1123" y="1689"/>
                </a:lnTo>
                <a:lnTo>
                  <a:pt x="1123" y="1697"/>
                </a:lnTo>
                <a:lnTo>
                  <a:pt x="1115" y="1705"/>
                </a:lnTo>
                <a:lnTo>
                  <a:pt x="1115" y="1713"/>
                </a:lnTo>
                <a:lnTo>
                  <a:pt x="1107" y="1721"/>
                </a:lnTo>
                <a:lnTo>
                  <a:pt x="1107" y="1729"/>
                </a:lnTo>
                <a:lnTo>
                  <a:pt x="1107" y="1737"/>
                </a:lnTo>
                <a:lnTo>
                  <a:pt x="1100" y="1745"/>
                </a:lnTo>
                <a:lnTo>
                  <a:pt x="1100" y="1754"/>
                </a:lnTo>
                <a:lnTo>
                  <a:pt x="1092" y="1762"/>
                </a:lnTo>
                <a:lnTo>
                  <a:pt x="1092" y="1778"/>
                </a:lnTo>
                <a:lnTo>
                  <a:pt x="1092" y="1786"/>
                </a:lnTo>
                <a:lnTo>
                  <a:pt x="1084" y="1794"/>
                </a:lnTo>
                <a:lnTo>
                  <a:pt x="1084" y="1810"/>
                </a:lnTo>
                <a:lnTo>
                  <a:pt x="1076" y="1818"/>
                </a:lnTo>
                <a:lnTo>
                  <a:pt x="1069" y="1834"/>
                </a:lnTo>
                <a:lnTo>
                  <a:pt x="1069" y="1842"/>
                </a:lnTo>
                <a:lnTo>
                  <a:pt x="1069" y="1826"/>
                </a:lnTo>
                <a:lnTo>
                  <a:pt x="1076" y="1802"/>
                </a:lnTo>
                <a:lnTo>
                  <a:pt x="1076" y="1786"/>
                </a:lnTo>
                <a:lnTo>
                  <a:pt x="1084" y="1770"/>
                </a:lnTo>
                <a:lnTo>
                  <a:pt x="1084" y="1754"/>
                </a:lnTo>
                <a:lnTo>
                  <a:pt x="1084" y="1729"/>
                </a:lnTo>
                <a:lnTo>
                  <a:pt x="1092" y="1713"/>
                </a:lnTo>
                <a:lnTo>
                  <a:pt x="1092" y="1697"/>
                </a:lnTo>
                <a:lnTo>
                  <a:pt x="1092" y="1681"/>
                </a:lnTo>
                <a:lnTo>
                  <a:pt x="1100" y="1673"/>
                </a:lnTo>
                <a:lnTo>
                  <a:pt x="1100" y="1657"/>
                </a:lnTo>
                <a:lnTo>
                  <a:pt x="1100" y="1641"/>
                </a:lnTo>
                <a:lnTo>
                  <a:pt x="1100" y="1625"/>
                </a:lnTo>
                <a:lnTo>
                  <a:pt x="1107" y="1617"/>
                </a:lnTo>
                <a:lnTo>
                  <a:pt x="1107" y="1601"/>
                </a:lnTo>
                <a:lnTo>
                  <a:pt x="1107" y="1593"/>
                </a:lnTo>
                <a:lnTo>
                  <a:pt x="1107" y="1585"/>
                </a:lnTo>
                <a:lnTo>
                  <a:pt x="1107" y="1569"/>
                </a:lnTo>
                <a:lnTo>
                  <a:pt x="1107" y="1560"/>
                </a:lnTo>
                <a:lnTo>
                  <a:pt x="1115" y="1552"/>
                </a:lnTo>
                <a:lnTo>
                  <a:pt x="1115" y="1544"/>
                </a:lnTo>
                <a:lnTo>
                  <a:pt x="1115" y="1536"/>
                </a:lnTo>
                <a:lnTo>
                  <a:pt x="1115" y="1528"/>
                </a:lnTo>
                <a:lnTo>
                  <a:pt x="1115" y="1520"/>
                </a:lnTo>
                <a:lnTo>
                  <a:pt x="1115" y="1512"/>
                </a:lnTo>
                <a:lnTo>
                  <a:pt x="1115" y="1504"/>
                </a:lnTo>
                <a:lnTo>
                  <a:pt x="1115" y="1496"/>
                </a:lnTo>
                <a:lnTo>
                  <a:pt x="1115" y="1488"/>
                </a:lnTo>
                <a:lnTo>
                  <a:pt x="1115" y="1480"/>
                </a:lnTo>
                <a:lnTo>
                  <a:pt x="1115" y="1472"/>
                </a:lnTo>
                <a:lnTo>
                  <a:pt x="1115" y="1464"/>
                </a:lnTo>
                <a:lnTo>
                  <a:pt x="1107" y="1464"/>
                </a:lnTo>
                <a:lnTo>
                  <a:pt x="1107" y="1472"/>
                </a:lnTo>
                <a:lnTo>
                  <a:pt x="1107" y="1480"/>
                </a:lnTo>
                <a:lnTo>
                  <a:pt x="1100" y="1488"/>
                </a:lnTo>
                <a:lnTo>
                  <a:pt x="1100" y="1496"/>
                </a:lnTo>
                <a:lnTo>
                  <a:pt x="1100" y="1504"/>
                </a:lnTo>
                <a:lnTo>
                  <a:pt x="1100" y="1512"/>
                </a:lnTo>
                <a:lnTo>
                  <a:pt x="1100" y="1520"/>
                </a:lnTo>
                <a:lnTo>
                  <a:pt x="1092" y="1528"/>
                </a:lnTo>
                <a:lnTo>
                  <a:pt x="1092" y="1536"/>
                </a:lnTo>
                <a:lnTo>
                  <a:pt x="1092" y="1552"/>
                </a:lnTo>
                <a:lnTo>
                  <a:pt x="1092" y="1560"/>
                </a:lnTo>
                <a:lnTo>
                  <a:pt x="1092" y="1569"/>
                </a:lnTo>
                <a:lnTo>
                  <a:pt x="1092" y="1585"/>
                </a:lnTo>
                <a:lnTo>
                  <a:pt x="1084" y="1593"/>
                </a:lnTo>
                <a:lnTo>
                  <a:pt x="1084" y="1609"/>
                </a:lnTo>
                <a:lnTo>
                  <a:pt x="1084" y="1617"/>
                </a:lnTo>
                <a:lnTo>
                  <a:pt x="1084" y="1633"/>
                </a:lnTo>
                <a:lnTo>
                  <a:pt x="1084" y="1649"/>
                </a:lnTo>
                <a:lnTo>
                  <a:pt x="1084" y="1665"/>
                </a:lnTo>
                <a:lnTo>
                  <a:pt x="1076" y="1681"/>
                </a:lnTo>
                <a:lnTo>
                  <a:pt x="1076" y="1697"/>
                </a:lnTo>
                <a:lnTo>
                  <a:pt x="1076" y="1713"/>
                </a:lnTo>
                <a:lnTo>
                  <a:pt x="1076" y="1729"/>
                </a:lnTo>
                <a:lnTo>
                  <a:pt x="1076" y="1754"/>
                </a:lnTo>
                <a:lnTo>
                  <a:pt x="1069" y="1770"/>
                </a:lnTo>
                <a:lnTo>
                  <a:pt x="1069" y="1794"/>
                </a:lnTo>
                <a:lnTo>
                  <a:pt x="1069" y="1818"/>
                </a:lnTo>
                <a:lnTo>
                  <a:pt x="1069" y="1842"/>
                </a:lnTo>
                <a:lnTo>
                  <a:pt x="1069" y="1818"/>
                </a:lnTo>
                <a:lnTo>
                  <a:pt x="1069" y="1778"/>
                </a:lnTo>
                <a:lnTo>
                  <a:pt x="1061" y="1745"/>
                </a:lnTo>
                <a:lnTo>
                  <a:pt x="1061" y="1713"/>
                </a:lnTo>
                <a:lnTo>
                  <a:pt x="1061" y="1689"/>
                </a:lnTo>
                <a:lnTo>
                  <a:pt x="1061" y="1657"/>
                </a:lnTo>
                <a:lnTo>
                  <a:pt x="1061" y="1625"/>
                </a:lnTo>
                <a:lnTo>
                  <a:pt x="1053" y="1601"/>
                </a:lnTo>
                <a:lnTo>
                  <a:pt x="1053" y="1577"/>
                </a:lnTo>
                <a:lnTo>
                  <a:pt x="1053" y="1552"/>
                </a:lnTo>
                <a:lnTo>
                  <a:pt x="1053" y="1528"/>
                </a:lnTo>
                <a:lnTo>
                  <a:pt x="1046" y="1504"/>
                </a:lnTo>
                <a:lnTo>
                  <a:pt x="1046" y="1480"/>
                </a:lnTo>
                <a:lnTo>
                  <a:pt x="1046" y="1464"/>
                </a:lnTo>
                <a:lnTo>
                  <a:pt x="1046" y="1440"/>
                </a:lnTo>
                <a:lnTo>
                  <a:pt x="1038" y="1416"/>
                </a:lnTo>
                <a:lnTo>
                  <a:pt x="1038" y="1400"/>
                </a:lnTo>
                <a:lnTo>
                  <a:pt x="1038" y="1384"/>
                </a:lnTo>
                <a:lnTo>
                  <a:pt x="1030" y="1367"/>
                </a:lnTo>
                <a:lnTo>
                  <a:pt x="1030" y="1343"/>
                </a:lnTo>
                <a:lnTo>
                  <a:pt x="1030" y="1327"/>
                </a:lnTo>
                <a:lnTo>
                  <a:pt x="1030" y="1311"/>
                </a:lnTo>
                <a:lnTo>
                  <a:pt x="1023" y="1303"/>
                </a:lnTo>
                <a:lnTo>
                  <a:pt x="1023" y="1287"/>
                </a:lnTo>
                <a:lnTo>
                  <a:pt x="1023" y="1271"/>
                </a:lnTo>
                <a:lnTo>
                  <a:pt x="1023" y="1255"/>
                </a:lnTo>
                <a:lnTo>
                  <a:pt x="1015" y="1247"/>
                </a:lnTo>
                <a:lnTo>
                  <a:pt x="1015" y="1231"/>
                </a:lnTo>
                <a:lnTo>
                  <a:pt x="1015" y="1223"/>
                </a:lnTo>
                <a:lnTo>
                  <a:pt x="1007" y="1207"/>
                </a:lnTo>
                <a:lnTo>
                  <a:pt x="1007" y="1199"/>
                </a:lnTo>
                <a:lnTo>
                  <a:pt x="1007" y="1190"/>
                </a:lnTo>
                <a:lnTo>
                  <a:pt x="1007" y="1174"/>
                </a:lnTo>
                <a:lnTo>
                  <a:pt x="999" y="1166"/>
                </a:lnTo>
                <a:lnTo>
                  <a:pt x="999" y="1158"/>
                </a:lnTo>
                <a:lnTo>
                  <a:pt x="999" y="1150"/>
                </a:lnTo>
                <a:lnTo>
                  <a:pt x="999" y="1142"/>
                </a:lnTo>
                <a:lnTo>
                  <a:pt x="992" y="1134"/>
                </a:lnTo>
                <a:lnTo>
                  <a:pt x="992" y="1126"/>
                </a:lnTo>
                <a:lnTo>
                  <a:pt x="992" y="1118"/>
                </a:lnTo>
                <a:lnTo>
                  <a:pt x="984" y="1110"/>
                </a:lnTo>
                <a:lnTo>
                  <a:pt x="984" y="1102"/>
                </a:lnTo>
                <a:lnTo>
                  <a:pt x="984" y="1094"/>
                </a:lnTo>
                <a:lnTo>
                  <a:pt x="976" y="1086"/>
                </a:lnTo>
                <a:lnTo>
                  <a:pt x="976" y="1078"/>
                </a:lnTo>
                <a:lnTo>
                  <a:pt x="969" y="1078"/>
                </a:lnTo>
                <a:lnTo>
                  <a:pt x="969" y="1070"/>
                </a:lnTo>
                <a:lnTo>
                  <a:pt x="961" y="1070"/>
                </a:lnTo>
                <a:lnTo>
                  <a:pt x="961" y="1078"/>
                </a:lnTo>
                <a:lnTo>
                  <a:pt x="961" y="1086"/>
                </a:lnTo>
                <a:lnTo>
                  <a:pt x="953" y="1086"/>
                </a:lnTo>
                <a:lnTo>
                  <a:pt x="953" y="1094"/>
                </a:lnTo>
                <a:lnTo>
                  <a:pt x="953" y="1102"/>
                </a:lnTo>
                <a:lnTo>
                  <a:pt x="953" y="1110"/>
                </a:lnTo>
                <a:lnTo>
                  <a:pt x="953" y="1118"/>
                </a:lnTo>
                <a:lnTo>
                  <a:pt x="953" y="1126"/>
                </a:lnTo>
                <a:lnTo>
                  <a:pt x="953" y="1134"/>
                </a:lnTo>
                <a:lnTo>
                  <a:pt x="953" y="1142"/>
                </a:lnTo>
                <a:lnTo>
                  <a:pt x="953" y="1150"/>
                </a:lnTo>
                <a:lnTo>
                  <a:pt x="953" y="1158"/>
                </a:lnTo>
                <a:lnTo>
                  <a:pt x="953" y="1166"/>
                </a:lnTo>
                <a:lnTo>
                  <a:pt x="953" y="1174"/>
                </a:lnTo>
                <a:lnTo>
                  <a:pt x="953" y="1190"/>
                </a:lnTo>
                <a:lnTo>
                  <a:pt x="953" y="1199"/>
                </a:lnTo>
                <a:lnTo>
                  <a:pt x="961" y="1215"/>
                </a:lnTo>
                <a:lnTo>
                  <a:pt x="961" y="1223"/>
                </a:lnTo>
                <a:lnTo>
                  <a:pt x="961" y="1239"/>
                </a:lnTo>
                <a:lnTo>
                  <a:pt x="961" y="1255"/>
                </a:lnTo>
                <a:lnTo>
                  <a:pt x="961" y="1263"/>
                </a:lnTo>
                <a:lnTo>
                  <a:pt x="969" y="1279"/>
                </a:lnTo>
                <a:lnTo>
                  <a:pt x="969" y="1303"/>
                </a:lnTo>
                <a:lnTo>
                  <a:pt x="969" y="1319"/>
                </a:lnTo>
                <a:lnTo>
                  <a:pt x="976" y="1335"/>
                </a:lnTo>
                <a:lnTo>
                  <a:pt x="976" y="1359"/>
                </a:lnTo>
                <a:lnTo>
                  <a:pt x="976" y="1375"/>
                </a:lnTo>
                <a:lnTo>
                  <a:pt x="984" y="1400"/>
                </a:lnTo>
                <a:lnTo>
                  <a:pt x="984" y="1424"/>
                </a:lnTo>
                <a:lnTo>
                  <a:pt x="992" y="1448"/>
                </a:lnTo>
                <a:lnTo>
                  <a:pt x="992" y="1472"/>
                </a:lnTo>
                <a:lnTo>
                  <a:pt x="999" y="1496"/>
                </a:lnTo>
                <a:lnTo>
                  <a:pt x="1007" y="1528"/>
                </a:lnTo>
                <a:lnTo>
                  <a:pt x="1007" y="1552"/>
                </a:lnTo>
                <a:lnTo>
                  <a:pt x="1015" y="1585"/>
                </a:lnTo>
                <a:lnTo>
                  <a:pt x="1023" y="1625"/>
                </a:lnTo>
                <a:lnTo>
                  <a:pt x="1030" y="1657"/>
                </a:lnTo>
                <a:lnTo>
                  <a:pt x="1038" y="1697"/>
                </a:lnTo>
                <a:lnTo>
                  <a:pt x="1046" y="1737"/>
                </a:lnTo>
                <a:lnTo>
                  <a:pt x="1053" y="1778"/>
                </a:lnTo>
                <a:lnTo>
                  <a:pt x="1061" y="1826"/>
                </a:lnTo>
                <a:lnTo>
                  <a:pt x="1069" y="1842"/>
                </a:lnTo>
                <a:lnTo>
                  <a:pt x="1061" y="1802"/>
                </a:lnTo>
                <a:lnTo>
                  <a:pt x="1038" y="1737"/>
                </a:lnTo>
                <a:lnTo>
                  <a:pt x="1023" y="1673"/>
                </a:lnTo>
                <a:lnTo>
                  <a:pt x="1007" y="1617"/>
                </a:lnTo>
                <a:lnTo>
                  <a:pt x="992" y="1560"/>
                </a:lnTo>
                <a:lnTo>
                  <a:pt x="976" y="1512"/>
                </a:lnTo>
                <a:lnTo>
                  <a:pt x="961" y="1464"/>
                </a:lnTo>
                <a:lnTo>
                  <a:pt x="946" y="1416"/>
                </a:lnTo>
                <a:lnTo>
                  <a:pt x="931" y="1367"/>
                </a:lnTo>
                <a:lnTo>
                  <a:pt x="924" y="1327"/>
                </a:lnTo>
                <a:lnTo>
                  <a:pt x="908" y="1287"/>
                </a:lnTo>
                <a:lnTo>
                  <a:pt x="893" y="1247"/>
                </a:lnTo>
                <a:lnTo>
                  <a:pt x="885" y="1207"/>
                </a:lnTo>
                <a:lnTo>
                  <a:pt x="870" y="1174"/>
                </a:lnTo>
                <a:lnTo>
                  <a:pt x="862" y="1134"/>
                </a:lnTo>
                <a:lnTo>
                  <a:pt x="847" y="1102"/>
                </a:lnTo>
                <a:lnTo>
                  <a:pt x="839" y="1070"/>
                </a:lnTo>
                <a:lnTo>
                  <a:pt x="824" y="1038"/>
                </a:lnTo>
                <a:lnTo>
                  <a:pt x="816" y="1005"/>
                </a:lnTo>
                <a:lnTo>
                  <a:pt x="808" y="981"/>
                </a:lnTo>
                <a:lnTo>
                  <a:pt x="793" y="949"/>
                </a:lnTo>
                <a:lnTo>
                  <a:pt x="785" y="925"/>
                </a:lnTo>
                <a:lnTo>
                  <a:pt x="777" y="893"/>
                </a:lnTo>
                <a:lnTo>
                  <a:pt x="762" y="869"/>
                </a:lnTo>
                <a:lnTo>
                  <a:pt x="754" y="845"/>
                </a:lnTo>
                <a:lnTo>
                  <a:pt x="747" y="820"/>
                </a:lnTo>
                <a:lnTo>
                  <a:pt x="739" y="796"/>
                </a:lnTo>
                <a:lnTo>
                  <a:pt x="724" y="772"/>
                </a:lnTo>
                <a:lnTo>
                  <a:pt x="716" y="748"/>
                </a:lnTo>
                <a:lnTo>
                  <a:pt x="708" y="732"/>
                </a:lnTo>
                <a:lnTo>
                  <a:pt x="701" y="708"/>
                </a:lnTo>
                <a:lnTo>
                  <a:pt x="693" y="684"/>
                </a:lnTo>
                <a:lnTo>
                  <a:pt x="677" y="668"/>
                </a:lnTo>
                <a:lnTo>
                  <a:pt x="670" y="643"/>
                </a:lnTo>
                <a:lnTo>
                  <a:pt x="662" y="627"/>
                </a:lnTo>
                <a:lnTo>
                  <a:pt x="654" y="611"/>
                </a:lnTo>
                <a:lnTo>
                  <a:pt x="647" y="587"/>
                </a:lnTo>
                <a:lnTo>
                  <a:pt x="639" y="571"/>
                </a:lnTo>
                <a:lnTo>
                  <a:pt x="631" y="555"/>
                </a:lnTo>
                <a:lnTo>
                  <a:pt x="624" y="539"/>
                </a:lnTo>
                <a:lnTo>
                  <a:pt x="616" y="523"/>
                </a:lnTo>
                <a:lnTo>
                  <a:pt x="608" y="507"/>
                </a:lnTo>
                <a:lnTo>
                  <a:pt x="593" y="491"/>
                </a:lnTo>
                <a:lnTo>
                  <a:pt x="585" y="475"/>
                </a:lnTo>
                <a:lnTo>
                  <a:pt x="577" y="458"/>
                </a:lnTo>
                <a:lnTo>
                  <a:pt x="570" y="442"/>
                </a:lnTo>
                <a:lnTo>
                  <a:pt x="562" y="434"/>
                </a:lnTo>
                <a:lnTo>
                  <a:pt x="554" y="418"/>
                </a:lnTo>
                <a:lnTo>
                  <a:pt x="547" y="402"/>
                </a:lnTo>
                <a:lnTo>
                  <a:pt x="539" y="386"/>
                </a:lnTo>
                <a:lnTo>
                  <a:pt x="531" y="378"/>
                </a:lnTo>
                <a:lnTo>
                  <a:pt x="523" y="362"/>
                </a:lnTo>
                <a:lnTo>
                  <a:pt x="523" y="354"/>
                </a:lnTo>
                <a:lnTo>
                  <a:pt x="516" y="338"/>
                </a:lnTo>
                <a:lnTo>
                  <a:pt x="508" y="330"/>
                </a:lnTo>
                <a:lnTo>
                  <a:pt x="500" y="314"/>
                </a:lnTo>
                <a:lnTo>
                  <a:pt x="493" y="306"/>
                </a:lnTo>
                <a:lnTo>
                  <a:pt x="485" y="298"/>
                </a:lnTo>
                <a:lnTo>
                  <a:pt x="477" y="282"/>
                </a:lnTo>
                <a:lnTo>
                  <a:pt x="470" y="273"/>
                </a:lnTo>
                <a:lnTo>
                  <a:pt x="462" y="265"/>
                </a:lnTo>
                <a:lnTo>
                  <a:pt x="454" y="257"/>
                </a:lnTo>
                <a:lnTo>
                  <a:pt x="446" y="241"/>
                </a:lnTo>
                <a:lnTo>
                  <a:pt x="439" y="233"/>
                </a:lnTo>
                <a:lnTo>
                  <a:pt x="439" y="225"/>
                </a:lnTo>
                <a:lnTo>
                  <a:pt x="431" y="217"/>
                </a:lnTo>
                <a:lnTo>
                  <a:pt x="423" y="209"/>
                </a:lnTo>
                <a:lnTo>
                  <a:pt x="416" y="201"/>
                </a:lnTo>
                <a:lnTo>
                  <a:pt x="408" y="193"/>
                </a:lnTo>
                <a:lnTo>
                  <a:pt x="400" y="185"/>
                </a:lnTo>
                <a:lnTo>
                  <a:pt x="393" y="177"/>
                </a:lnTo>
                <a:lnTo>
                  <a:pt x="393" y="169"/>
                </a:lnTo>
                <a:lnTo>
                  <a:pt x="385" y="161"/>
                </a:lnTo>
                <a:lnTo>
                  <a:pt x="377" y="153"/>
                </a:lnTo>
                <a:lnTo>
                  <a:pt x="369" y="145"/>
                </a:lnTo>
                <a:lnTo>
                  <a:pt x="362" y="137"/>
                </a:lnTo>
                <a:lnTo>
                  <a:pt x="362" y="129"/>
                </a:lnTo>
                <a:lnTo>
                  <a:pt x="354" y="129"/>
                </a:lnTo>
                <a:lnTo>
                  <a:pt x="346" y="121"/>
                </a:lnTo>
                <a:lnTo>
                  <a:pt x="339" y="113"/>
                </a:lnTo>
                <a:lnTo>
                  <a:pt x="331" y="105"/>
                </a:lnTo>
                <a:lnTo>
                  <a:pt x="323" y="97"/>
                </a:lnTo>
                <a:lnTo>
                  <a:pt x="316" y="88"/>
                </a:lnTo>
                <a:lnTo>
                  <a:pt x="308" y="88"/>
                </a:lnTo>
                <a:lnTo>
                  <a:pt x="308" y="80"/>
                </a:lnTo>
                <a:lnTo>
                  <a:pt x="300" y="72"/>
                </a:lnTo>
                <a:lnTo>
                  <a:pt x="293" y="72"/>
                </a:lnTo>
                <a:lnTo>
                  <a:pt x="285" y="64"/>
                </a:lnTo>
                <a:lnTo>
                  <a:pt x="277" y="56"/>
                </a:lnTo>
                <a:lnTo>
                  <a:pt x="269" y="56"/>
                </a:lnTo>
                <a:lnTo>
                  <a:pt x="269" y="48"/>
                </a:lnTo>
                <a:lnTo>
                  <a:pt x="262" y="48"/>
                </a:lnTo>
                <a:lnTo>
                  <a:pt x="254" y="40"/>
                </a:lnTo>
                <a:lnTo>
                  <a:pt x="246" y="32"/>
                </a:lnTo>
                <a:lnTo>
                  <a:pt x="239" y="32"/>
                </a:lnTo>
                <a:lnTo>
                  <a:pt x="231" y="24"/>
                </a:lnTo>
                <a:lnTo>
                  <a:pt x="223" y="24"/>
                </a:lnTo>
                <a:lnTo>
                  <a:pt x="216" y="16"/>
                </a:lnTo>
                <a:lnTo>
                  <a:pt x="208" y="16"/>
                </a:lnTo>
                <a:lnTo>
                  <a:pt x="200" y="8"/>
                </a:lnTo>
                <a:lnTo>
                  <a:pt x="192" y="8"/>
                </a:lnTo>
                <a:lnTo>
                  <a:pt x="185" y="8"/>
                </a:lnTo>
                <a:lnTo>
                  <a:pt x="177" y="0"/>
                </a:lnTo>
                <a:lnTo>
                  <a:pt x="169" y="0"/>
                </a:lnTo>
                <a:lnTo>
                  <a:pt x="162" y="0"/>
                </a:lnTo>
                <a:lnTo>
                  <a:pt x="154" y="0"/>
                </a:lnTo>
                <a:lnTo>
                  <a:pt x="146" y="0"/>
                </a:lnTo>
                <a:lnTo>
                  <a:pt x="139" y="0"/>
                </a:lnTo>
                <a:lnTo>
                  <a:pt x="131" y="0"/>
                </a:lnTo>
                <a:lnTo>
                  <a:pt x="123" y="0"/>
                </a:lnTo>
                <a:lnTo>
                  <a:pt x="115" y="0"/>
                </a:lnTo>
                <a:lnTo>
                  <a:pt x="108" y="0"/>
                </a:lnTo>
                <a:lnTo>
                  <a:pt x="100" y="0"/>
                </a:lnTo>
                <a:lnTo>
                  <a:pt x="92" y="0"/>
                </a:lnTo>
                <a:lnTo>
                  <a:pt x="85" y="8"/>
                </a:lnTo>
                <a:lnTo>
                  <a:pt x="77" y="8"/>
                </a:lnTo>
                <a:lnTo>
                  <a:pt x="69" y="16"/>
                </a:lnTo>
                <a:lnTo>
                  <a:pt x="62" y="16"/>
                </a:lnTo>
                <a:lnTo>
                  <a:pt x="62" y="24"/>
                </a:lnTo>
                <a:lnTo>
                  <a:pt x="54" y="24"/>
                </a:lnTo>
                <a:lnTo>
                  <a:pt x="54" y="32"/>
                </a:lnTo>
                <a:lnTo>
                  <a:pt x="46" y="32"/>
                </a:lnTo>
                <a:lnTo>
                  <a:pt x="46" y="40"/>
                </a:lnTo>
                <a:lnTo>
                  <a:pt x="38" y="48"/>
                </a:lnTo>
                <a:lnTo>
                  <a:pt x="31" y="56"/>
                </a:lnTo>
                <a:lnTo>
                  <a:pt x="31" y="64"/>
                </a:lnTo>
                <a:lnTo>
                  <a:pt x="23" y="72"/>
                </a:lnTo>
                <a:lnTo>
                  <a:pt x="23" y="80"/>
                </a:lnTo>
                <a:lnTo>
                  <a:pt x="15" y="88"/>
                </a:lnTo>
                <a:lnTo>
                  <a:pt x="15" y="97"/>
                </a:lnTo>
                <a:lnTo>
                  <a:pt x="15" y="105"/>
                </a:lnTo>
                <a:lnTo>
                  <a:pt x="8" y="113"/>
                </a:lnTo>
                <a:lnTo>
                  <a:pt x="8" y="121"/>
                </a:lnTo>
                <a:lnTo>
                  <a:pt x="8" y="129"/>
                </a:lnTo>
                <a:lnTo>
                  <a:pt x="8" y="137"/>
                </a:lnTo>
                <a:lnTo>
                  <a:pt x="8" y="145"/>
                </a:lnTo>
                <a:lnTo>
                  <a:pt x="8" y="153"/>
                </a:lnTo>
                <a:lnTo>
                  <a:pt x="0" y="161"/>
                </a:lnTo>
                <a:lnTo>
                  <a:pt x="0" y="169"/>
                </a:lnTo>
                <a:lnTo>
                  <a:pt x="0" y="177"/>
                </a:lnTo>
                <a:lnTo>
                  <a:pt x="0" y="185"/>
                </a:lnTo>
                <a:lnTo>
                  <a:pt x="0" y="193"/>
                </a:lnTo>
                <a:lnTo>
                  <a:pt x="0" y="201"/>
                </a:lnTo>
                <a:lnTo>
                  <a:pt x="0" y="209"/>
                </a:lnTo>
                <a:lnTo>
                  <a:pt x="0" y="217"/>
                </a:lnTo>
                <a:lnTo>
                  <a:pt x="0" y="225"/>
                </a:lnTo>
                <a:lnTo>
                  <a:pt x="0" y="233"/>
                </a:lnTo>
                <a:lnTo>
                  <a:pt x="0" y="241"/>
                </a:lnTo>
                <a:lnTo>
                  <a:pt x="8" y="249"/>
                </a:lnTo>
                <a:lnTo>
                  <a:pt x="8" y="257"/>
                </a:lnTo>
                <a:lnTo>
                  <a:pt x="8" y="265"/>
                </a:lnTo>
                <a:lnTo>
                  <a:pt x="8" y="273"/>
                </a:lnTo>
                <a:lnTo>
                  <a:pt x="8" y="282"/>
                </a:lnTo>
                <a:lnTo>
                  <a:pt x="8" y="290"/>
                </a:lnTo>
                <a:lnTo>
                  <a:pt x="8" y="298"/>
                </a:lnTo>
                <a:lnTo>
                  <a:pt x="8" y="306"/>
                </a:lnTo>
                <a:lnTo>
                  <a:pt x="15" y="306"/>
                </a:lnTo>
                <a:lnTo>
                  <a:pt x="15" y="314"/>
                </a:lnTo>
                <a:lnTo>
                  <a:pt x="15" y="322"/>
                </a:lnTo>
                <a:lnTo>
                  <a:pt x="15" y="330"/>
                </a:lnTo>
                <a:lnTo>
                  <a:pt x="15" y="338"/>
                </a:lnTo>
                <a:lnTo>
                  <a:pt x="23" y="346"/>
                </a:lnTo>
                <a:lnTo>
                  <a:pt x="23" y="354"/>
                </a:lnTo>
                <a:lnTo>
                  <a:pt x="23" y="362"/>
                </a:lnTo>
                <a:lnTo>
                  <a:pt x="23" y="370"/>
                </a:lnTo>
                <a:lnTo>
                  <a:pt x="31" y="378"/>
                </a:lnTo>
                <a:lnTo>
                  <a:pt x="31" y="386"/>
                </a:lnTo>
                <a:lnTo>
                  <a:pt x="31" y="402"/>
                </a:lnTo>
                <a:lnTo>
                  <a:pt x="38" y="410"/>
                </a:lnTo>
                <a:lnTo>
                  <a:pt x="38" y="418"/>
                </a:lnTo>
                <a:lnTo>
                  <a:pt x="38" y="426"/>
                </a:lnTo>
                <a:lnTo>
                  <a:pt x="46" y="434"/>
                </a:lnTo>
                <a:lnTo>
                  <a:pt x="46" y="442"/>
                </a:lnTo>
                <a:lnTo>
                  <a:pt x="46" y="450"/>
                </a:lnTo>
                <a:lnTo>
                  <a:pt x="54" y="458"/>
                </a:lnTo>
                <a:lnTo>
                  <a:pt x="54" y="467"/>
                </a:lnTo>
                <a:lnTo>
                  <a:pt x="62" y="483"/>
                </a:lnTo>
                <a:lnTo>
                  <a:pt x="62" y="491"/>
                </a:lnTo>
                <a:lnTo>
                  <a:pt x="62" y="499"/>
                </a:lnTo>
                <a:lnTo>
                  <a:pt x="69" y="507"/>
                </a:lnTo>
                <a:lnTo>
                  <a:pt x="69" y="515"/>
                </a:lnTo>
                <a:lnTo>
                  <a:pt x="77" y="531"/>
                </a:lnTo>
                <a:lnTo>
                  <a:pt x="77" y="539"/>
                </a:lnTo>
                <a:lnTo>
                  <a:pt x="85" y="547"/>
                </a:lnTo>
                <a:lnTo>
                  <a:pt x="85" y="555"/>
                </a:lnTo>
                <a:lnTo>
                  <a:pt x="92" y="571"/>
                </a:lnTo>
                <a:lnTo>
                  <a:pt x="100" y="579"/>
                </a:lnTo>
                <a:lnTo>
                  <a:pt x="100" y="587"/>
                </a:lnTo>
                <a:lnTo>
                  <a:pt x="108" y="595"/>
                </a:lnTo>
                <a:lnTo>
                  <a:pt x="108" y="611"/>
                </a:lnTo>
                <a:lnTo>
                  <a:pt x="115" y="619"/>
                </a:lnTo>
                <a:lnTo>
                  <a:pt x="123" y="627"/>
                </a:lnTo>
                <a:lnTo>
                  <a:pt x="123" y="643"/>
                </a:lnTo>
                <a:lnTo>
                  <a:pt x="131" y="652"/>
                </a:lnTo>
                <a:lnTo>
                  <a:pt x="139" y="668"/>
                </a:lnTo>
                <a:lnTo>
                  <a:pt x="146" y="676"/>
                </a:lnTo>
                <a:lnTo>
                  <a:pt x="146" y="684"/>
                </a:lnTo>
                <a:lnTo>
                  <a:pt x="154" y="700"/>
                </a:lnTo>
                <a:lnTo>
                  <a:pt x="162" y="708"/>
                </a:lnTo>
                <a:lnTo>
                  <a:pt x="169" y="724"/>
                </a:lnTo>
                <a:lnTo>
                  <a:pt x="169" y="732"/>
                </a:lnTo>
                <a:lnTo>
                  <a:pt x="177" y="748"/>
                </a:lnTo>
                <a:lnTo>
                  <a:pt x="185" y="756"/>
                </a:lnTo>
                <a:lnTo>
                  <a:pt x="192" y="772"/>
                </a:lnTo>
                <a:lnTo>
                  <a:pt x="200" y="780"/>
                </a:lnTo>
                <a:lnTo>
                  <a:pt x="208" y="796"/>
                </a:lnTo>
                <a:lnTo>
                  <a:pt x="216" y="804"/>
                </a:lnTo>
                <a:lnTo>
                  <a:pt x="223" y="820"/>
                </a:lnTo>
                <a:lnTo>
                  <a:pt x="231" y="828"/>
                </a:lnTo>
                <a:lnTo>
                  <a:pt x="239" y="845"/>
                </a:lnTo>
                <a:lnTo>
                  <a:pt x="246" y="861"/>
                </a:lnTo>
                <a:lnTo>
                  <a:pt x="254" y="869"/>
                </a:lnTo>
                <a:lnTo>
                  <a:pt x="262" y="885"/>
                </a:lnTo>
                <a:lnTo>
                  <a:pt x="269" y="893"/>
                </a:lnTo>
                <a:lnTo>
                  <a:pt x="277" y="909"/>
                </a:lnTo>
                <a:lnTo>
                  <a:pt x="285" y="925"/>
                </a:lnTo>
                <a:lnTo>
                  <a:pt x="300" y="941"/>
                </a:lnTo>
                <a:lnTo>
                  <a:pt x="308" y="949"/>
                </a:lnTo>
                <a:lnTo>
                  <a:pt x="316" y="965"/>
                </a:lnTo>
                <a:lnTo>
                  <a:pt x="323" y="981"/>
                </a:lnTo>
                <a:lnTo>
                  <a:pt x="339" y="997"/>
                </a:lnTo>
                <a:lnTo>
                  <a:pt x="346" y="1014"/>
                </a:lnTo>
                <a:lnTo>
                  <a:pt x="354" y="1022"/>
                </a:lnTo>
                <a:lnTo>
                  <a:pt x="369" y="1038"/>
                </a:lnTo>
                <a:lnTo>
                  <a:pt x="377" y="1054"/>
                </a:lnTo>
                <a:lnTo>
                  <a:pt x="385" y="1070"/>
                </a:lnTo>
                <a:lnTo>
                  <a:pt x="400" y="1086"/>
                </a:lnTo>
                <a:lnTo>
                  <a:pt x="408" y="1102"/>
                </a:lnTo>
                <a:lnTo>
                  <a:pt x="423" y="1118"/>
                </a:lnTo>
                <a:lnTo>
                  <a:pt x="439" y="1134"/>
                </a:lnTo>
                <a:lnTo>
                  <a:pt x="446" y="1150"/>
                </a:lnTo>
                <a:lnTo>
                  <a:pt x="462" y="1166"/>
                </a:lnTo>
                <a:lnTo>
                  <a:pt x="477" y="1182"/>
                </a:lnTo>
                <a:lnTo>
                  <a:pt x="485" y="1199"/>
                </a:lnTo>
                <a:lnTo>
                  <a:pt x="500" y="1215"/>
                </a:lnTo>
                <a:lnTo>
                  <a:pt x="516" y="1239"/>
                </a:lnTo>
                <a:lnTo>
                  <a:pt x="531" y="1255"/>
                </a:lnTo>
                <a:lnTo>
                  <a:pt x="547" y="1271"/>
                </a:lnTo>
                <a:lnTo>
                  <a:pt x="562" y="1287"/>
                </a:lnTo>
                <a:lnTo>
                  <a:pt x="577" y="1311"/>
                </a:lnTo>
                <a:lnTo>
                  <a:pt x="593" y="1327"/>
                </a:lnTo>
                <a:lnTo>
                  <a:pt x="608" y="1343"/>
                </a:lnTo>
                <a:lnTo>
                  <a:pt x="624" y="1367"/>
                </a:lnTo>
                <a:lnTo>
                  <a:pt x="639" y="1384"/>
                </a:lnTo>
                <a:lnTo>
                  <a:pt x="662" y="1408"/>
                </a:lnTo>
                <a:lnTo>
                  <a:pt x="677" y="1432"/>
                </a:lnTo>
                <a:lnTo>
                  <a:pt x="693" y="1448"/>
                </a:lnTo>
                <a:lnTo>
                  <a:pt x="716" y="1472"/>
                </a:lnTo>
                <a:lnTo>
                  <a:pt x="739" y="1496"/>
                </a:lnTo>
                <a:lnTo>
                  <a:pt x="754" y="1512"/>
                </a:lnTo>
                <a:lnTo>
                  <a:pt x="777" y="1536"/>
                </a:lnTo>
                <a:lnTo>
                  <a:pt x="801" y="1560"/>
                </a:lnTo>
                <a:lnTo>
                  <a:pt x="824" y="1585"/>
                </a:lnTo>
                <a:lnTo>
                  <a:pt x="847" y="1609"/>
                </a:lnTo>
                <a:lnTo>
                  <a:pt x="870" y="1633"/>
                </a:lnTo>
                <a:lnTo>
                  <a:pt x="893" y="1665"/>
                </a:lnTo>
                <a:lnTo>
                  <a:pt x="916" y="1689"/>
                </a:lnTo>
                <a:lnTo>
                  <a:pt x="946" y="1713"/>
                </a:lnTo>
                <a:lnTo>
                  <a:pt x="976" y="1745"/>
                </a:lnTo>
                <a:lnTo>
                  <a:pt x="999" y="1778"/>
                </a:lnTo>
                <a:lnTo>
                  <a:pt x="1030" y="1802"/>
                </a:lnTo>
                <a:lnTo>
                  <a:pt x="1061" y="1834"/>
                </a:lnTo>
                <a:lnTo>
                  <a:pt x="1069" y="1842"/>
                </a:lnTo>
                <a:lnTo>
                  <a:pt x="1061" y="1834"/>
                </a:lnTo>
                <a:lnTo>
                  <a:pt x="1046" y="1826"/>
                </a:lnTo>
                <a:lnTo>
                  <a:pt x="1030" y="1810"/>
                </a:lnTo>
                <a:lnTo>
                  <a:pt x="1015" y="1802"/>
                </a:lnTo>
                <a:lnTo>
                  <a:pt x="1007" y="1786"/>
                </a:lnTo>
                <a:lnTo>
                  <a:pt x="992" y="1778"/>
                </a:lnTo>
                <a:lnTo>
                  <a:pt x="976" y="1770"/>
                </a:lnTo>
                <a:lnTo>
                  <a:pt x="961" y="1762"/>
                </a:lnTo>
                <a:lnTo>
                  <a:pt x="953" y="1754"/>
                </a:lnTo>
                <a:lnTo>
                  <a:pt x="939" y="1737"/>
                </a:lnTo>
                <a:lnTo>
                  <a:pt x="931" y="1729"/>
                </a:lnTo>
                <a:lnTo>
                  <a:pt x="924" y="1721"/>
                </a:lnTo>
                <a:lnTo>
                  <a:pt x="908" y="1713"/>
                </a:lnTo>
                <a:lnTo>
                  <a:pt x="901" y="1705"/>
                </a:lnTo>
                <a:lnTo>
                  <a:pt x="893" y="1705"/>
                </a:lnTo>
                <a:lnTo>
                  <a:pt x="878" y="1697"/>
                </a:lnTo>
                <a:lnTo>
                  <a:pt x="870" y="1689"/>
                </a:lnTo>
                <a:lnTo>
                  <a:pt x="862" y="1681"/>
                </a:lnTo>
                <a:lnTo>
                  <a:pt x="854" y="1673"/>
                </a:lnTo>
                <a:lnTo>
                  <a:pt x="847" y="1673"/>
                </a:lnTo>
                <a:lnTo>
                  <a:pt x="839" y="1665"/>
                </a:lnTo>
                <a:lnTo>
                  <a:pt x="831" y="1657"/>
                </a:lnTo>
                <a:lnTo>
                  <a:pt x="824" y="1657"/>
                </a:lnTo>
                <a:lnTo>
                  <a:pt x="816" y="1649"/>
                </a:lnTo>
                <a:lnTo>
                  <a:pt x="808" y="1649"/>
                </a:lnTo>
                <a:lnTo>
                  <a:pt x="801" y="1641"/>
                </a:lnTo>
                <a:lnTo>
                  <a:pt x="793" y="1641"/>
                </a:lnTo>
                <a:lnTo>
                  <a:pt x="793" y="1633"/>
                </a:lnTo>
                <a:lnTo>
                  <a:pt x="785" y="1633"/>
                </a:lnTo>
                <a:lnTo>
                  <a:pt x="777" y="1625"/>
                </a:lnTo>
                <a:lnTo>
                  <a:pt x="770" y="1625"/>
                </a:lnTo>
                <a:lnTo>
                  <a:pt x="762" y="1617"/>
                </a:lnTo>
                <a:lnTo>
                  <a:pt x="754" y="1617"/>
                </a:lnTo>
                <a:lnTo>
                  <a:pt x="747" y="1609"/>
                </a:lnTo>
                <a:lnTo>
                  <a:pt x="739" y="1609"/>
                </a:lnTo>
                <a:lnTo>
                  <a:pt x="739" y="1601"/>
                </a:lnTo>
                <a:lnTo>
                  <a:pt x="731" y="1601"/>
                </a:lnTo>
                <a:lnTo>
                  <a:pt x="724" y="1601"/>
                </a:lnTo>
                <a:lnTo>
                  <a:pt x="716" y="1593"/>
                </a:lnTo>
                <a:lnTo>
                  <a:pt x="708" y="1593"/>
                </a:lnTo>
                <a:lnTo>
                  <a:pt x="701" y="1593"/>
                </a:lnTo>
                <a:lnTo>
                  <a:pt x="693" y="1593"/>
                </a:lnTo>
                <a:lnTo>
                  <a:pt x="685" y="1593"/>
                </a:lnTo>
                <a:lnTo>
                  <a:pt x="685" y="1601"/>
                </a:lnTo>
                <a:lnTo>
                  <a:pt x="685" y="1609"/>
                </a:lnTo>
                <a:lnTo>
                  <a:pt x="693" y="1609"/>
                </a:lnTo>
                <a:lnTo>
                  <a:pt x="693" y="1617"/>
                </a:lnTo>
                <a:lnTo>
                  <a:pt x="701" y="1617"/>
                </a:lnTo>
                <a:lnTo>
                  <a:pt x="701" y="1625"/>
                </a:lnTo>
                <a:lnTo>
                  <a:pt x="708" y="1625"/>
                </a:lnTo>
                <a:lnTo>
                  <a:pt x="708" y="1633"/>
                </a:lnTo>
                <a:lnTo>
                  <a:pt x="716" y="1633"/>
                </a:lnTo>
                <a:lnTo>
                  <a:pt x="716" y="1641"/>
                </a:lnTo>
                <a:lnTo>
                  <a:pt x="724" y="1641"/>
                </a:lnTo>
                <a:lnTo>
                  <a:pt x="724" y="1649"/>
                </a:lnTo>
                <a:lnTo>
                  <a:pt x="731" y="1649"/>
                </a:lnTo>
                <a:lnTo>
                  <a:pt x="731" y="1657"/>
                </a:lnTo>
                <a:lnTo>
                  <a:pt x="739" y="1657"/>
                </a:lnTo>
                <a:lnTo>
                  <a:pt x="747" y="1657"/>
                </a:lnTo>
                <a:lnTo>
                  <a:pt x="747" y="1665"/>
                </a:lnTo>
                <a:lnTo>
                  <a:pt x="754" y="1665"/>
                </a:lnTo>
                <a:lnTo>
                  <a:pt x="754" y="1673"/>
                </a:lnTo>
                <a:lnTo>
                  <a:pt x="762" y="1673"/>
                </a:lnTo>
                <a:lnTo>
                  <a:pt x="770" y="1681"/>
                </a:lnTo>
                <a:lnTo>
                  <a:pt x="777" y="1689"/>
                </a:lnTo>
                <a:lnTo>
                  <a:pt x="785" y="1689"/>
                </a:lnTo>
                <a:lnTo>
                  <a:pt x="793" y="1697"/>
                </a:lnTo>
                <a:lnTo>
                  <a:pt x="801" y="1697"/>
                </a:lnTo>
                <a:lnTo>
                  <a:pt x="801" y="1705"/>
                </a:lnTo>
                <a:lnTo>
                  <a:pt x="808" y="1705"/>
                </a:lnTo>
                <a:lnTo>
                  <a:pt x="816" y="1705"/>
                </a:lnTo>
                <a:lnTo>
                  <a:pt x="816" y="1713"/>
                </a:lnTo>
                <a:lnTo>
                  <a:pt x="824" y="1713"/>
                </a:lnTo>
                <a:lnTo>
                  <a:pt x="824" y="1721"/>
                </a:lnTo>
                <a:lnTo>
                  <a:pt x="831" y="1721"/>
                </a:lnTo>
                <a:lnTo>
                  <a:pt x="839" y="1721"/>
                </a:lnTo>
                <a:lnTo>
                  <a:pt x="839" y="1729"/>
                </a:lnTo>
                <a:lnTo>
                  <a:pt x="847" y="1729"/>
                </a:lnTo>
                <a:lnTo>
                  <a:pt x="854" y="1737"/>
                </a:lnTo>
                <a:lnTo>
                  <a:pt x="862" y="1737"/>
                </a:lnTo>
                <a:lnTo>
                  <a:pt x="870" y="1745"/>
                </a:lnTo>
                <a:lnTo>
                  <a:pt x="878" y="1745"/>
                </a:lnTo>
                <a:lnTo>
                  <a:pt x="878" y="1754"/>
                </a:lnTo>
                <a:lnTo>
                  <a:pt x="885" y="1754"/>
                </a:lnTo>
                <a:lnTo>
                  <a:pt x="893" y="1754"/>
                </a:lnTo>
                <a:lnTo>
                  <a:pt x="901" y="1762"/>
                </a:lnTo>
                <a:lnTo>
                  <a:pt x="908" y="1762"/>
                </a:lnTo>
                <a:lnTo>
                  <a:pt x="908" y="1770"/>
                </a:lnTo>
                <a:lnTo>
                  <a:pt x="916" y="1770"/>
                </a:lnTo>
                <a:lnTo>
                  <a:pt x="924" y="1770"/>
                </a:lnTo>
                <a:lnTo>
                  <a:pt x="931" y="1778"/>
                </a:lnTo>
                <a:lnTo>
                  <a:pt x="939" y="1778"/>
                </a:lnTo>
                <a:lnTo>
                  <a:pt x="946" y="1786"/>
                </a:lnTo>
                <a:lnTo>
                  <a:pt x="953" y="1786"/>
                </a:lnTo>
                <a:lnTo>
                  <a:pt x="961" y="1794"/>
                </a:lnTo>
                <a:lnTo>
                  <a:pt x="969" y="1794"/>
                </a:lnTo>
                <a:lnTo>
                  <a:pt x="976" y="1802"/>
                </a:lnTo>
                <a:lnTo>
                  <a:pt x="984" y="1802"/>
                </a:lnTo>
                <a:lnTo>
                  <a:pt x="992" y="1810"/>
                </a:lnTo>
                <a:lnTo>
                  <a:pt x="999" y="1810"/>
                </a:lnTo>
                <a:lnTo>
                  <a:pt x="1007" y="1810"/>
                </a:lnTo>
                <a:lnTo>
                  <a:pt x="1015" y="1818"/>
                </a:lnTo>
                <a:lnTo>
                  <a:pt x="1023" y="1818"/>
                </a:lnTo>
                <a:lnTo>
                  <a:pt x="1030" y="1826"/>
                </a:lnTo>
                <a:lnTo>
                  <a:pt x="1038" y="1826"/>
                </a:lnTo>
                <a:lnTo>
                  <a:pt x="1046" y="1834"/>
                </a:lnTo>
                <a:lnTo>
                  <a:pt x="1053" y="1834"/>
                </a:lnTo>
                <a:lnTo>
                  <a:pt x="1061" y="1834"/>
                </a:lnTo>
                <a:lnTo>
                  <a:pt x="1069" y="1842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8" name="Freeform 10"/>
          <p:cNvSpPr>
            <a:spLocks/>
          </p:cNvSpPr>
          <p:nvPr/>
        </p:nvSpPr>
        <p:spPr bwMode="auto">
          <a:xfrm rot="2486516">
            <a:off x="6433634" y="3236088"/>
            <a:ext cx="533400" cy="2544763"/>
          </a:xfrm>
          <a:custGeom>
            <a:avLst/>
            <a:gdLst/>
            <a:ahLst/>
            <a:cxnLst>
              <a:cxn ang="0">
                <a:pos x="1100" y="1826"/>
              </a:cxn>
              <a:cxn ang="0">
                <a:pos x="1100" y="1802"/>
              </a:cxn>
              <a:cxn ang="0">
                <a:pos x="1138" y="1754"/>
              </a:cxn>
              <a:cxn ang="0">
                <a:pos x="1084" y="1818"/>
              </a:cxn>
              <a:cxn ang="0">
                <a:pos x="1100" y="1770"/>
              </a:cxn>
              <a:cxn ang="0">
                <a:pos x="1130" y="1689"/>
              </a:cxn>
              <a:cxn ang="0">
                <a:pos x="1115" y="1705"/>
              </a:cxn>
              <a:cxn ang="0">
                <a:pos x="1084" y="1794"/>
              </a:cxn>
              <a:cxn ang="0">
                <a:pos x="1084" y="1729"/>
              </a:cxn>
              <a:cxn ang="0">
                <a:pos x="1107" y="1593"/>
              </a:cxn>
              <a:cxn ang="0">
                <a:pos x="1115" y="1504"/>
              </a:cxn>
              <a:cxn ang="0">
                <a:pos x="1100" y="1496"/>
              </a:cxn>
              <a:cxn ang="0">
                <a:pos x="1084" y="1593"/>
              </a:cxn>
              <a:cxn ang="0">
                <a:pos x="1076" y="1754"/>
              </a:cxn>
              <a:cxn ang="0">
                <a:pos x="1061" y="1657"/>
              </a:cxn>
              <a:cxn ang="0">
                <a:pos x="1038" y="1416"/>
              </a:cxn>
              <a:cxn ang="0">
                <a:pos x="1023" y="1255"/>
              </a:cxn>
              <a:cxn ang="0">
                <a:pos x="999" y="1150"/>
              </a:cxn>
              <a:cxn ang="0">
                <a:pos x="969" y="1078"/>
              </a:cxn>
              <a:cxn ang="0">
                <a:pos x="953" y="1126"/>
              </a:cxn>
              <a:cxn ang="0">
                <a:pos x="961" y="1223"/>
              </a:cxn>
              <a:cxn ang="0">
                <a:pos x="984" y="1400"/>
              </a:cxn>
              <a:cxn ang="0">
                <a:pos x="1038" y="1697"/>
              </a:cxn>
              <a:cxn ang="0">
                <a:pos x="976" y="1512"/>
              </a:cxn>
              <a:cxn ang="0">
                <a:pos x="847" y="1102"/>
              </a:cxn>
              <a:cxn ang="0">
                <a:pos x="747" y="820"/>
              </a:cxn>
              <a:cxn ang="0">
                <a:pos x="654" y="611"/>
              </a:cxn>
              <a:cxn ang="0">
                <a:pos x="570" y="442"/>
              </a:cxn>
              <a:cxn ang="0">
                <a:pos x="500" y="314"/>
              </a:cxn>
              <a:cxn ang="0">
                <a:pos x="431" y="217"/>
              </a:cxn>
              <a:cxn ang="0">
                <a:pos x="362" y="137"/>
              </a:cxn>
              <a:cxn ang="0">
                <a:pos x="300" y="72"/>
              </a:cxn>
              <a:cxn ang="0">
                <a:pos x="231" y="24"/>
              </a:cxn>
              <a:cxn ang="0">
                <a:pos x="154" y="0"/>
              </a:cxn>
              <a:cxn ang="0">
                <a:pos x="77" y="8"/>
              </a:cxn>
              <a:cxn ang="0">
                <a:pos x="31" y="64"/>
              </a:cxn>
              <a:cxn ang="0">
                <a:pos x="8" y="145"/>
              </a:cxn>
              <a:cxn ang="0">
                <a:pos x="0" y="225"/>
              </a:cxn>
              <a:cxn ang="0">
                <a:pos x="8" y="306"/>
              </a:cxn>
              <a:cxn ang="0">
                <a:pos x="31" y="378"/>
              </a:cxn>
              <a:cxn ang="0">
                <a:pos x="54" y="467"/>
              </a:cxn>
              <a:cxn ang="0">
                <a:pos x="92" y="571"/>
              </a:cxn>
              <a:cxn ang="0">
                <a:pos x="146" y="676"/>
              </a:cxn>
              <a:cxn ang="0">
                <a:pos x="208" y="796"/>
              </a:cxn>
              <a:cxn ang="0">
                <a:pos x="285" y="925"/>
              </a:cxn>
              <a:cxn ang="0">
                <a:pos x="385" y="1070"/>
              </a:cxn>
              <a:cxn ang="0">
                <a:pos x="516" y="1239"/>
              </a:cxn>
              <a:cxn ang="0">
                <a:pos x="677" y="1432"/>
              </a:cxn>
              <a:cxn ang="0">
                <a:pos x="893" y="1665"/>
              </a:cxn>
              <a:cxn ang="0">
                <a:pos x="1030" y="1810"/>
              </a:cxn>
              <a:cxn ang="0">
                <a:pos x="908" y="1713"/>
              </a:cxn>
              <a:cxn ang="0">
                <a:pos x="824" y="1657"/>
              </a:cxn>
              <a:cxn ang="0">
                <a:pos x="754" y="1617"/>
              </a:cxn>
              <a:cxn ang="0">
                <a:pos x="685" y="1593"/>
              </a:cxn>
              <a:cxn ang="0">
                <a:pos x="716" y="1641"/>
              </a:cxn>
              <a:cxn ang="0">
                <a:pos x="762" y="1673"/>
              </a:cxn>
              <a:cxn ang="0">
                <a:pos x="824" y="1713"/>
              </a:cxn>
              <a:cxn ang="0">
                <a:pos x="878" y="1754"/>
              </a:cxn>
              <a:cxn ang="0">
                <a:pos x="946" y="1786"/>
              </a:cxn>
              <a:cxn ang="0">
                <a:pos x="1023" y="1818"/>
              </a:cxn>
            </a:cxnLst>
            <a:rect l="0" t="0" r="r" b="b"/>
            <a:pathLst>
              <a:path w="1139" h="1843">
                <a:moveTo>
                  <a:pt x="1069" y="1842"/>
                </a:moveTo>
                <a:lnTo>
                  <a:pt x="1076" y="1842"/>
                </a:lnTo>
                <a:lnTo>
                  <a:pt x="1076" y="1834"/>
                </a:lnTo>
                <a:lnTo>
                  <a:pt x="1084" y="1834"/>
                </a:lnTo>
                <a:lnTo>
                  <a:pt x="1092" y="1834"/>
                </a:lnTo>
                <a:lnTo>
                  <a:pt x="1092" y="1826"/>
                </a:lnTo>
                <a:lnTo>
                  <a:pt x="1100" y="1826"/>
                </a:lnTo>
                <a:lnTo>
                  <a:pt x="1107" y="1818"/>
                </a:lnTo>
                <a:lnTo>
                  <a:pt x="1100" y="1818"/>
                </a:lnTo>
                <a:lnTo>
                  <a:pt x="1100" y="1826"/>
                </a:lnTo>
                <a:lnTo>
                  <a:pt x="1092" y="1826"/>
                </a:lnTo>
                <a:lnTo>
                  <a:pt x="1084" y="1834"/>
                </a:lnTo>
                <a:lnTo>
                  <a:pt x="1076" y="1834"/>
                </a:lnTo>
                <a:lnTo>
                  <a:pt x="1069" y="1842"/>
                </a:lnTo>
                <a:lnTo>
                  <a:pt x="1076" y="1834"/>
                </a:lnTo>
                <a:lnTo>
                  <a:pt x="1084" y="1826"/>
                </a:lnTo>
                <a:lnTo>
                  <a:pt x="1092" y="1818"/>
                </a:lnTo>
                <a:lnTo>
                  <a:pt x="1092" y="1810"/>
                </a:lnTo>
                <a:lnTo>
                  <a:pt x="1100" y="1810"/>
                </a:lnTo>
                <a:lnTo>
                  <a:pt x="1100" y="1802"/>
                </a:lnTo>
                <a:lnTo>
                  <a:pt x="1107" y="1802"/>
                </a:lnTo>
                <a:lnTo>
                  <a:pt x="1107" y="1794"/>
                </a:lnTo>
                <a:lnTo>
                  <a:pt x="1115" y="1786"/>
                </a:lnTo>
                <a:lnTo>
                  <a:pt x="1115" y="1778"/>
                </a:lnTo>
                <a:lnTo>
                  <a:pt x="1123" y="1778"/>
                </a:lnTo>
                <a:lnTo>
                  <a:pt x="1123" y="1770"/>
                </a:lnTo>
                <a:lnTo>
                  <a:pt x="1130" y="1770"/>
                </a:lnTo>
                <a:lnTo>
                  <a:pt x="1130" y="1762"/>
                </a:lnTo>
                <a:lnTo>
                  <a:pt x="1138" y="1762"/>
                </a:lnTo>
                <a:lnTo>
                  <a:pt x="1138" y="1754"/>
                </a:lnTo>
                <a:lnTo>
                  <a:pt x="1130" y="1754"/>
                </a:lnTo>
                <a:lnTo>
                  <a:pt x="1130" y="1762"/>
                </a:lnTo>
                <a:lnTo>
                  <a:pt x="1123" y="1762"/>
                </a:lnTo>
                <a:lnTo>
                  <a:pt x="1123" y="1770"/>
                </a:lnTo>
                <a:lnTo>
                  <a:pt x="1115" y="1778"/>
                </a:lnTo>
                <a:lnTo>
                  <a:pt x="1107" y="1786"/>
                </a:lnTo>
                <a:lnTo>
                  <a:pt x="1100" y="1794"/>
                </a:lnTo>
                <a:lnTo>
                  <a:pt x="1100" y="1802"/>
                </a:lnTo>
                <a:lnTo>
                  <a:pt x="1092" y="1810"/>
                </a:lnTo>
                <a:lnTo>
                  <a:pt x="1084" y="1818"/>
                </a:lnTo>
                <a:lnTo>
                  <a:pt x="1076" y="1826"/>
                </a:lnTo>
                <a:lnTo>
                  <a:pt x="1076" y="1834"/>
                </a:lnTo>
                <a:lnTo>
                  <a:pt x="1069" y="1842"/>
                </a:lnTo>
                <a:lnTo>
                  <a:pt x="1076" y="1826"/>
                </a:lnTo>
                <a:lnTo>
                  <a:pt x="1084" y="1818"/>
                </a:lnTo>
                <a:lnTo>
                  <a:pt x="1084" y="1802"/>
                </a:lnTo>
                <a:lnTo>
                  <a:pt x="1092" y="1794"/>
                </a:lnTo>
                <a:lnTo>
                  <a:pt x="1092" y="1786"/>
                </a:lnTo>
                <a:lnTo>
                  <a:pt x="1100" y="1778"/>
                </a:lnTo>
                <a:lnTo>
                  <a:pt x="1100" y="1770"/>
                </a:lnTo>
                <a:lnTo>
                  <a:pt x="1107" y="1762"/>
                </a:lnTo>
                <a:lnTo>
                  <a:pt x="1107" y="1754"/>
                </a:lnTo>
                <a:lnTo>
                  <a:pt x="1115" y="1745"/>
                </a:lnTo>
                <a:lnTo>
                  <a:pt x="1115" y="1737"/>
                </a:lnTo>
                <a:lnTo>
                  <a:pt x="1115" y="1729"/>
                </a:lnTo>
                <a:lnTo>
                  <a:pt x="1123" y="1721"/>
                </a:lnTo>
                <a:lnTo>
                  <a:pt x="1123" y="1713"/>
                </a:lnTo>
                <a:lnTo>
                  <a:pt x="1123" y="1705"/>
                </a:lnTo>
                <a:lnTo>
                  <a:pt x="1130" y="1697"/>
                </a:lnTo>
                <a:lnTo>
                  <a:pt x="1130" y="1689"/>
                </a:lnTo>
                <a:lnTo>
                  <a:pt x="1130" y="1681"/>
                </a:lnTo>
                <a:lnTo>
                  <a:pt x="1138" y="1673"/>
                </a:lnTo>
                <a:lnTo>
                  <a:pt x="1138" y="1665"/>
                </a:lnTo>
                <a:lnTo>
                  <a:pt x="1130" y="1665"/>
                </a:lnTo>
                <a:lnTo>
                  <a:pt x="1130" y="1673"/>
                </a:lnTo>
                <a:lnTo>
                  <a:pt x="1130" y="1681"/>
                </a:lnTo>
                <a:lnTo>
                  <a:pt x="1123" y="1681"/>
                </a:lnTo>
                <a:lnTo>
                  <a:pt x="1123" y="1689"/>
                </a:lnTo>
                <a:lnTo>
                  <a:pt x="1123" y="1697"/>
                </a:lnTo>
                <a:lnTo>
                  <a:pt x="1115" y="1705"/>
                </a:lnTo>
                <a:lnTo>
                  <a:pt x="1115" y="1713"/>
                </a:lnTo>
                <a:lnTo>
                  <a:pt x="1107" y="1721"/>
                </a:lnTo>
                <a:lnTo>
                  <a:pt x="1107" y="1729"/>
                </a:lnTo>
                <a:lnTo>
                  <a:pt x="1107" y="1737"/>
                </a:lnTo>
                <a:lnTo>
                  <a:pt x="1100" y="1745"/>
                </a:lnTo>
                <a:lnTo>
                  <a:pt x="1100" y="1754"/>
                </a:lnTo>
                <a:lnTo>
                  <a:pt x="1092" y="1762"/>
                </a:lnTo>
                <a:lnTo>
                  <a:pt x="1092" y="1778"/>
                </a:lnTo>
                <a:lnTo>
                  <a:pt x="1092" y="1786"/>
                </a:lnTo>
                <a:lnTo>
                  <a:pt x="1084" y="1794"/>
                </a:lnTo>
                <a:lnTo>
                  <a:pt x="1084" y="1810"/>
                </a:lnTo>
                <a:lnTo>
                  <a:pt x="1076" y="1818"/>
                </a:lnTo>
                <a:lnTo>
                  <a:pt x="1069" y="1834"/>
                </a:lnTo>
                <a:lnTo>
                  <a:pt x="1069" y="1842"/>
                </a:lnTo>
                <a:lnTo>
                  <a:pt x="1069" y="1826"/>
                </a:lnTo>
                <a:lnTo>
                  <a:pt x="1076" y="1802"/>
                </a:lnTo>
                <a:lnTo>
                  <a:pt x="1076" y="1786"/>
                </a:lnTo>
                <a:lnTo>
                  <a:pt x="1084" y="1770"/>
                </a:lnTo>
                <a:lnTo>
                  <a:pt x="1084" y="1754"/>
                </a:lnTo>
                <a:lnTo>
                  <a:pt x="1084" y="1729"/>
                </a:lnTo>
                <a:lnTo>
                  <a:pt x="1092" y="1713"/>
                </a:lnTo>
                <a:lnTo>
                  <a:pt x="1092" y="1697"/>
                </a:lnTo>
                <a:lnTo>
                  <a:pt x="1092" y="1681"/>
                </a:lnTo>
                <a:lnTo>
                  <a:pt x="1100" y="1673"/>
                </a:lnTo>
                <a:lnTo>
                  <a:pt x="1100" y="1657"/>
                </a:lnTo>
                <a:lnTo>
                  <a:pt x="1100" y="1641"/>
                </a:lnTo>
                <a:lnTo>
                  <a:pt x="1100" y="1625"/>
                </a:lnTo>
                <a:lnTo>
                  <a:pt x="1107" y="1617"/>
                </a:lnTo>
                <a:lnTo>
                  <a:pt x="1107" y="1601"/>
                </a:lnTo>
                <a:lnTo>
                  <a:pt x="1107" y="1593"/>
                </a:lnTo>
                <a:lnTo>
                  <a:pt x="1107" y="1585"/>
                </a:lnTo>
                <a:lnTo>
                  <a:pt x="1107" y="1569"/>
                </a:lnTo>
                <a:lnTo>
                  <a:pt x="1107" y="1560"/>
                </a:lnTo>
                <a:lnTo>
                  <a:pt x="1115" y="1552"/>
                </a:lnTo>
                <a:lnTo>
                  <a:pt x="1115" y="1544"/>
                </a:lnTo>
                <a:lnTo>
                  <a:pt x="1115" y="1536"/>
                </a:lnTo>
                <a:lnTo>
                  <a:pt x="1115" y="1528"/>
                </a:lnTo>
                <a:lnTo>
                  <a:pt x="1115" y="1520"/>
                </a:lnTo>
                <a:lnTo>
                  <a:pt x="1115" y="1512"/>
                </a:lnTo>
                <a:lnTo>
                  <a:pt x="1115" y="1504"/>
                </a:lnTo>
                <a:lnTo>
                  <a:pt x="1115" y="1496"/>
                </a:lnTo>
                <a:lnTo>
                  <a:pt x="1115" y="1488"/>
                </a:lnTo>
                <a:lnTo>
                  <a:pt x="1115" y="1480"/>
                </a:lnTo>
                <a:lnTo>
                  <a:pt x="1115" y="1472"/>
                </a:lnTo>
                <a:lnTo>
                  <a:pt x="1115" y="1464"/>
                </a:lnTo>
                <a:lnTo>
                  <a:pt x="1107" y="1464"/>
                </a:lnTo>
                <a:lnTo>
                  <a:pt x="1107" y="1472"/>
                </a:lnTo>
                <a:lnTo>
                  <a:pt x="1107" y="1480"/>
                </a:lnTo>
                <a:lnTo>
                  <a:pt x="1100" y="1488"/>
                </a:lnTo>
                <a:lnTo>
                  <a:pt x="1100" y="1496"/>
                </a:lnTo>
                <a:lnTo>
                  <a:pt x="1100" y="1504"/>
                </a:lnTo>
                <a:lnTo>
                  <a:pt x="1100" y="1512"/>
                </a:lnTo>
                <a:lnTo>
                  <a:pt x="1100" y="1520"/>
                </a:lnTo>
                <a:lnTo>
                  <a:pt x="1092" y="1528"/>
                </a:lnTo>
                <a:lnTo>
                  <a:pt x="1092" y="1536"/>
                </a:lnTo>
                <a:lnTo>
                  <a:pt x="1092" y="1552"/>
                </a:lnTo>
                <a:lnTo>
                  <a:pt x="1092" y="1560"/>
                </a:lnTo>
                <a:lnTo>
                  <a:pt x="1092" y="1569"/>
                </a:lnTo>
                <a:lnTo>
                  <a:pt x="1092" y="1585"/>
                </a:lnTo>
                <a:lnTo>
                  <a:pt x="1084" y="1593"/>
                </a:lnTo>
                <a:lnTo>
                  <a:pt x="1084" y="1609"/>
                </a:lnTo>
                <a:lnTo>
                  <a:pt x="1084" y="1617"/>
                </a:lnTo>
                <a:lnTo>
                  <a:pt x="1084" y="1633"/>
                </a:lnTo>
                <a:lnTo>
                  <a:pt x="1084" y="1649"/>
                </a:lnTo>
                <a:lnTo>
                  <a:pt x="1084" y="1665"/>
                </a:lnTo>
                <a:lnTo>
                  <a:pt x="1076" y="1681"/>
                </a:lnTo>
                <a:lnTo>
                  <a:pt x="1076" y="1697"/>
                </a:lnTo>
                <a:lnTo>
                  <a:pt x="1076" y="1713"/>
                </a:lnTo>
                <a:lnTo>
                  <a:pt x="1076" y="1729"/>
                </a:lnTo>
                <a:lnTo>
                  <a:pt x="1076" y="1754"/>
                </a:lnTo>
                <a:lnTo>
                  <a:pt x="1069" y="1770"/>
                </a:lnTo>
                <a:lnTo>
                  <a:pt x="1069" y="1794"/>
                </a:lnTo>
                <a:lnTo>
                  <a:pt x="1069" y="1818"/>
                </a:lnTo>
                <a:lnTo>
                  <a:pt x="1069" y="1842"/>
                </a:lnTo>
                <a:lnTo>
                  <a:pt x="1069" y="1818"/>
                </a:lnTo>
                <a:lnTo>
                  <a:pt x="1069" y="1778"/>
                </a:lnTo>
                <a:lnTo>
                  <a:pt x="1061" y="1745"/>
                </a:lnTo>
                <a:lnTo>
                  <a:pt x="1061" y="1713"/>
                </a:lnTo>
                <a:lnTo>
                  <a:pt x="1061" y="1689"/>
                </a:lnTo>
                <a:lnTo>
                  <a:pt x="1061" y="1657"/>
                </a:lnTo>
                <a:lnTo>
                  <a:pt x="1061" y="1625"/>
                </a:lnTo>
                <a:lnTo>
                  <a:pt x="1053" y="1601"/>
                </a:lnTo>
                <a:lnTo>
                  <a:pt x="1053" y="1577"/>
                </a:lnTo>
                <a:lnTo>
                  <a:pt x="1053" y="1552"/>
                </a:lnTo>
                <a:lnTo>
                  <a:pt x="1053" y="1528"/>
                </a:lnTo>
                <a:lnTo>
                  <a:pt x="1046" y="1504"/>
                </a:lnTo>
                <a:lnTo>
                  <a:pt x="1046" y="1480"/>
                </a:lnTo>
                <a:lnTo>
                  <a:pt x="1046" y="1464"/>
                </a:lnTo>
                <a:lnTo>
                  <a:pt x="1046" y="1440"/>
                </a:lnTo>
                <a:lnTo>
                  <a:pt x="1038" y="1416"/>
                </a:lnTo>
                <a:lnTo>
                  <a:pt x="1038" y="1400"/>
                </a:lnTo>
                <a:lnTo>
                  <a:pt x="1038" y="1384"/>
                </a:lnTo>
                <a:lnTo>
                  <a:pt x="1030" y="1367"/>
                </a:lnTo>
                <a:lnTo>
                  <a:pt x="1030" y="1343"/>
                </a:lnTo>
                <a:lnTo>
                  <a:pt x="1030" y="1327"/>
                </a:lnTo>
                <a:lnTo>
                  <a:pt x="1030" y="1311"/>
                </a:lnTo>
                <a:lnTo>
                  <a:pt x="1023" y="1303"/>
                </a:lnTo>
                <a:lnTo>
                  <a:pt x="1023" y="1287"/>
                </a:lnTo>
                <a:lnTo>
                  <a:pt x="1023" y="1271"/>
                </a:lnTo>
                <a:lnTo>
                  <a:pt x="1023" y="1255"/>
                </a:lnTo>
                <a:lnTo>
                  <a:pt x="1015" y="1247"/>
                </a:lnTo>
                <a:lnTo>
                  <a:pt x="1015" y="1231"/>
                </a:lnTo>
                <a:lnTo>
                  <a:pt x="1015" y="1223"/>
                </a:lnTo>
                <a:lnTo>
                  <a:pt x="1007" y="1207"/>
                </a:lnTo>
                <a:lnTo>
                  <a:pt x="1007" y="1199"/>
                </a:lnTo>
                <a:lnTo>
                  <a:pt x="1007" y="1190"/>
                </a:lnTo>
                <a:lnTo>
                  <a:pt x="1007" y="1174"/>
                </a:lnTo>
                <a:lnTo>
                  <a:pt x="999" y="1166"/>
                </a:lnTo>
                <a:lnTo>
                  <a:pt x="999" y="1158"/>
                </a:lnTo>
                <a:lnTo>
                  <a:pt x="999" y="1150"/>
                </a:lnTo>
                <a:lnTo>
                  <a:pt x="999" y="1142"/>
                </a:lnTo>
                <a:lnTo>
                  <a:pt x="992" y="1134"/>
                </a:lnTo>
                <a:lnTo>
                  <a:pt x="992" y="1126"/>
                </a:lnTo>
                <a:lnTo>
                  <a:pt x="992" y="1118"/>
                </a:lnTo>
                <a:lnTo>
                  <a:pt x="984" y="1110"/>
                </a:lnTo>
                <a:lnTo>
                  <a:pt x="984" y="1102"/>
                </a:lnTo>
                <a:lnTo>
                  <a:pt x="984" y="1094"/>
                </a:lnTo>
                <a:lnTo>
                  <a:pt x="976" y="1086"/>
                </a:lnTo>
                <a:lnTo>
                  <a:pt x="976" y="1078"/>
                </a:lnTo>
                <a:lnTo>
                  <a:pt x="969" y="1078"/>
                </a:lnTo>
                <a:lnTo>
                  <a:pt x="969" y="1070"/>
                </a:lnTo>
                <a:lnTo>
                  <a:pt x="961" y="1070"/>
                </a:lnTo>
                <a:lnTo>
                  <a:pt x="961" y="1078"/>
                </a:lnTo>
                <a:lnTo>
                  <a:pt x="961" y="1086"/>
                </a:lnTo>
                <a:lnTo>
                  <a:pt x="953" y="1086"/>
                </a:lnTo>
                <a:lnTo>
                  <a:pt x="953" y="1094"/>
                </a:lnTo>
                <a:lnTo>
                  <a:pt x="953" y="1102"/>
                </a:lnTo>
                <a:lnTo>
                  <a:pt x="953" y="1110"/>
                </a:lnTo>
                <a:lnTo>
                  <a:pt x="953" y="1118"/>
                </a:lnTo>
                <a:lnTo>
                  <a:pt x="953" y="1126"/>
                </a:lnTo>
                <a:lnTo>
                  <a:pt x="953" y="1134"/>
                </a:lnTo>
                <a:lnTo>
                  <a:pt x="953" y="1142"/>
                </a:lnTo>
                <a:lnTo>
                  <a:pt x="953" y="1150"/>
                </a:lnTo>
                <a:lnTo>
                  <a:pt x="953" y="1158"/>
                </a:lnTo>
                <a:lnTo>
                  <a:pt x="953" y="1166"/>
                </a:lnTo>
                <a:lnTo>
                  <a:pt x="953" y="1174"/>
                </a:lnTo>
                <a:lnTo>
                  <a:pt x="953" y="1190"/>
                </a:lnTo>
                <a:lnTo>
                  <a:pt x="953" y="1199"/>
                </a:lnTo>
                <a:lnTo>
                  <a:pt x="961" y="1215"/>
                </a:lnTo>
                <a:lnTo>
                  <a:pt x="961" y="1223"/>
                </a:lnTo>
                <a:lnTo>
                  <a:pt x="961" y="1239"/>
                </a:lnTo>
                <a:lnTo>
                  <a:pt x="961" y="1255"/>
                </a:lnTo>
                <a:lnTo>
                  <a:pt x="961" y="1263"/>
                </a:lnTo>
                <a:lnTo>
                  <a:pt x="969" y="1279"/>
                </a:lnTo>
                <a:lnTo>
                  <a:pt x="969" y="1303"/>
                </a:lnTo>
                <a:lnTo>
                  <a:pt x="969" y="1319"/>
                </a:lnTo>
                <a:lnTo>
                  <a:pt x="976" y="1335"/>
                </a:lnTo>
                <a:lnTo>
                  <a:pt x="976" y="1359"/>
                </a:lnTo>
                <a:lnTo>
                  <a:pt x="976" y="1375"/>
                </a:lnTo>
                <a:lnTo>
                  <a:pt x="984" y="1400"/>
                </a:lnTo>
                <a:lnTo>
                  <a:pt x="984" y="1424"/>
                </a:lnTo>
                <a:lnTo>
                  <a:pt x="992" y="1448"/>
                </a:lnTo>
                <a:lnTo>
                  <a:pt x="992" y="1472"/>
                </a:lnTo>
                <a:lnTo>
                  <a:pt x="999" y="1496"/>
                </a:lnTo>
                <a:lnTo>
                  <a:pt x="1007" y="1528"/>
                </a:lnTo>
                <a:lnTo>
                  <a:pt x="1007" y="1552"/>
                </a:lnTo>
                <a:lnTo>
                  <a:pt x="1015" y="1585"/>
                </a:lnTo>
                <a:lnTo>
                  <a:pt x="1023" y="1625"/>
                </a:lnTo>
                <a:lnTo>
                  <a:pt x="1030" y="1657"/>
                </a:lnTo>
                <a:lnTo>
                  <a:pt x="1038" y="1697"/>
                </a:lnTo>
                <a:lnTo>
                  <a:pt x="1046" y="1737"/>
                </a:lnTo>
                <a:lnTo>
                  <a:pt x="1053" y="1778"/>
                </a:lnTo>
                <a:lnTo>
                  <a:pt x="1061" y="1826"/>
                </a:lnTo>
                <a:lnTo>
                  <a:pt x="1069" y="1842"/>
                </a:lnTo>
                <a:lnTo>
                  <a:pt x="1061" y="1802"/>
                </a:lnTo>
                <a:lnTo>
                  <a:pt x="1038" y="1737"/>
                </a:lnTo>
                <a:lnTo>
                  <a:pt x="1023" y="1673"/>
                </a:lnTo>
                <a:lnTo>
                  <a:pt x="1007" y="1617"/>
                </a:lnTo>
                <a:lnTo>
                  <a:pt x="992" y="1560"/>
                </a:lnTo>
                <a:lnTo>
                  <a:pt x="976" y="1512"/>
                </a:lnTo>
                <a:lnTo>
                  <a:pt x="961" y="1464"/>
                </a:lnTo>
                <a:lnTo>
                  <a:pt x="946" y="1416"/>
                </a:lnTo>
                <a:lnTo>
                  <a:pt x="931" y="1367"/>
                </a:lnTo>
                <a:lnTo>
                  <a:pt x="924" y="1327"/>
                </a:lnTo>
                <a:lnTo>
                  <a:pt x="908" y="1287"/>
                </a:lnTo>
                <a:lnTo>
                  <a:pt x="893" y="1247"/>
                </a:lnTo>
                <a:lnTo>
                  <a:pt x="885" y="1207"/>
                </a:lnTo>
                <a:lnTo>
                  <a:pt x="870" y="1174"/>
                </a:lnTo>
                <a:lnTo>
                  <a:pt x="862" y="1134"/>
                </a:lnTo>
                <a:lnTo>
                  <a:pt x="847" y="1102"/>
                </a:lnTo>
                <a:lnTo>
                  <a:pt x="839" y="1070"/>
                </a:lnTo>
                <a:lnTo>
                  <a:pt x="824" y="1038"/>
                </a:lnTo>
                <a:lnTo>
                  <a:pt x="816" y="1005"/>
                </a:lnTo>
                <a:lnTo>
                  <a:pt x="808" y="981"/>
                </a:lnTo>
                <a:lnTo>
                  <a:pt x="793" y="949"/>
                </a:lnTo>
                <a:lnTo>
                  <a:pt x="785" y="925"/>
                </a:lnTo>
                <a:lnTo>
                  <a:pt x="777" y="893"/>
                </a:lnTo>
                <a:lnTo>
                  <a:pt x="762" y="869"/>
                </a:lnTo>
                <a:lnTo>
                  <a:pt x="754" y="845"/>
                </a:lnTo>
                <a:lnTo>
                  <a:pt x="747" y="820"/>
                </a:lnTo>
                <a:lnTo>
                  <a:pt x="739" y="796"/>
                </a:lnTo>
                <a:lnTo>
                  <a:pt x="724" y="772"/>
                </a:lnTo>
                <a:lnTo>
                  <a:pt x="716" y="748"/>
                </a:lnTo>
                <a:lnTo>
                  <a:pt x="708" y="732"/>
                </a:lnTo>
                <a:lnTo>
                  <a:pt x="701" y="708"/>
                </a:lnTo>
                <a:lnTo>
                  <a:pt x="693" y="684"/>
                </a:lnTo>
                <a:lnTo>
                  <a:pt x="677" y="668"/>
                </a:lnTo>
                <a:lnTo>
                  <a:pt x="670" y="643"/>
                </a:lnTo>
                <a:lnTo>
                  <a:pt x="662" y="627"/>
                </a:lnTo>
                <a:lnTo>
                  <a:pt x="654" y="611"/>
                </a:lnTo>
                <a:lnTo>
                  <a:pt x="647" y="587"/>
                </a:lnTo>
                <a:lnTo>
                  <a:pt x="639" y="571"/>
                </a:lnTo>
                <a:lnTo>
                  <a:pt x="631" y="555"/>
                </a:lnTo>
                <a:lnTo>
                  <a:pt x="624" y="539"/>
                </a:lnTo>
                <a:lnTo>
                  <a:pt x="616" y="523"/>
                </a:lnTo>
                <a:lnTo>
                  <a:pt x="608" y="507"/>
                </a:lnTo>
                <a:lnTo>
                  <a:pt x="593" y="491"/>
                </a:lnTo>
                <a:lnTo>
                  <a:pt x="585" y="475"/>
                </a:lnTo>
                <a:lnTo>
                  <a:pt x="577" y="458"/>
                </a:lnTo>
                <a:lnTo>
                  <a:pt x="570" y="442"/>
                </a:lnTo>
                <a:lnTo>
                  <a:pt x="562" y="434"/>
                </a:lnTo>
                <a:lnTo>
                  <a:pt x="554" y="418"/>
                </a:lnTo>
                <a:lnTo>
                  <a:pt x="547" y="402"/>
                </a:lnTo>
                <a:lnTo>
                  <a:pt x="539" y="386"/>
                </a:lnTo>
                <a:lnTo>
                  <a:pt x="531" y="378"/>
                </a:lnTo>
                <a:lnTo>
                  <a:pt x="523" y="362"/>
                </a:lnTo>
                <a:lnTo>
                  <a:pt x="523" y="354"/>
                </a:lnTo>
                <a:lnTo>
                  <a:pt x="516" y="338"/>
                </a:lnTo>
                <a:lnTo>
                  <a:pt x="508" y="330"/>
                </a:lnTo>
                <a:lnTo>
                  <a:pt x="500" y="314"/>
                </a:lnTo>
                <a:lnTo>
                  <a:pt x="493" y="306"/>
                </a:lnTo>
                <a:lnTo>
                  <a:pt x="485" y="298"/>
                </a:lnTo>
                <a:lnTo>
                  <a:pt x="477" y="282"/>
                </a:lnTo>
                <a:lnTo>
                  <a:pt x="470" y="273"/>
                </a:lnTo>
                <a:lnTo>
                  <a:pt x="462" y="265"/>
                </a:lnTo>
                <a:lnTo>
                  <a:pt x="454" y="257"/>
                </a:lnTo>
                <a:lnTo>
                  <a:pt x="446" y="241"/>
                </a:lnTo>
                <a:lnTo>
                  <a:pt x="439" y="233"/>
                </a:lnTo>
                <a:lnTo>
                  <a:pt x="439" y="225"/>
                </a:lnTo>
                <a:lnTo>
                  <a:pt x="431" y="217"/>
                </a:lnTo>
                <a:lnTo>
                  <a:pt x="423" y="209"/>
                </a:lnTo>
                <a:lnTo>
                  <a:pt x="416" y="201"/>
                </a:lnTo>
                <a:lnTo>
                  <a:pt x="408" y="193"/>
                </a:lnTo>
                <a:lnTo>
                  <a:pt x="400" y="185"/>
                </a:lnTo>
                <a:lnTo>
                  <a:pt x="393" y="177"/>
                </a:lnTo>
                <a:lnTo>
                  <a:pt x="393" y="169"/>
                </a:lnTo>
                <a:lnTo>
                  <a:pt x="385" y="161"/>
                </a:lnTo>
                <a:lnTo>
                  <a:pt x="377" y="153"/>
                </a:lnTo>
                <a:lnTo>
                  <a:pt x="369" y="145"/>
                </a:lnTo>
                <a:lnTo>
                  <a:pt x="362" y="137"/>
                </a:lnTo>
                <a:lnTo>
                  <a:pt x="362" y="129"/>
                </a:lnTo>
                <a:lnTo>
                  <a:pt x="354" y="129"/>
                </a:lnTo>
                <a:lnTo>
                  <a:pt x="346" y="121"/>
                </a:lnTo>
                <a:lnTo>
                  <a:pt x="339" y="113"/>
                </a:lnTo>
                <a:lnTo>
                  <a:pt x="331" y="105"/>
                </a:lnTo>
                <a:lnTo>
                  <a:pt x="323" y="97"/>
                </a:lnTo>
                <a:lnTo>
                  <a:pt x="316" y="88"/>
                </a:lnTo>
                <a:lnTo>
                  <a:pt x="308" y="88"/>
                </a:lnTo>
                <a:lnTo>
                  <a:pt x="308" y="80"/>
                </a:lnTo>
                <a:lnTo>
                  <a:pt x="300" y="72"/>
                </a:lnTo>
                <a:lnTo>
                  <a:pt x="293" y="72"/>
                </a:lnTo>
                <a:lnTo>
                  <a:pt x="285" y="64"/>
                </a:lnTo>
                <a:lnTo>
                  <a:pt x="277" y="56"/>
                </a:lnTo>
                <a:lnTo>
                  <a:pt x="269" y="56"/>
                </a:lnTo>
                <a:lnTo>
                  <a:pt x="269" y="48"/>
                </a:lnTo>
                <a:lnTo>
                  <a:pt x="262" y="48"/>
                </a:lnTo>
                <a:lnTo>
                  <a:pt x="254" y="40"/>
                </a:lnTo>
                <a:lnTo>
                  <a:pt x="246" y="32"/>
                </a:lnTo>
                <a:lnTo>
                  <a:pt x="239" y="32"/>
                </a:lnTo>
                <a:lnTo>
                  <a:pt x="231" y="24"/>
                </a:lnTo>
                <a:lnTo>
                  <a:pt x="223" y="24"/>
                </a:lnTo>
                <a:lnTo>
                  <a:pt x="216" y="16"/>
                </a:lnTo>
                <a:lnTo>
                  <a:pt x="208" y="16"/>
                </a:lnTo>
                <a:lnTo>
                  <a:pt x="200" y="8"/>
                </a:lnTo>
                <a:lnTo>
                  <a:pt x="192" y="8"/>
                </a:lnTo>
                <a:lnTo>
                  <a:pt x="185" y="8"/>
                </a:lnTo>
                <a:lnTo>
                  <a:pt x="177" y="0"/>
                </a:lnTo>
                <a:lnTo>
                  <a:pt x="169" y="0"/>
                </a:lnTo>
                <a:lnTo>
                  <a:pt x="162" y="0"/>
                </a:lnTo>
                <a:lnTo>
                  <a:pt x="154" y="0"/>
                </a:lnTo>
                <a:lnTo>
                  <a:pt x="146" y="0"/>
                </a:lnTo>
                <a:lnTo>
                  <a:pt x="139" y="0"/>
                </a:lnTo>
                <a:lnTo>
                  <a:pt x="131" y="0"/>
                </a:lnTo>
                <a:lnTo>
                  <a:pt x="123" y="0"/>
                </a:lnTo>
                <a:lnTo>
                  <a:pt x="115" y="0"/>
                </a:lnTo>
                <a:lnTo>
                  <a:pt x="108" y="0"/>
                </a:lnTo>
                <a:lnTo>
                  <a:pt x="100" y="0"/>
                </a:lnTo>
                <a:lnTo>
                  <a:pt x="92" y="0"/>
                </a:lnTo>
                <a:lnTo>
                  <a:pt x="85" y="8"/>
                </a:lnTo>
                <a:lnTo>
                  <a:pt x="77" y="8"/>
                </a:lnTo>
                <a:lnTo>
                  <a:pt x="69" y="16"/>
                </a:lnTo>
                <a:lnTo>
                  <a:pt x="62" y="16"/>
                </a:lnTo>
                <a:lnTo>
                  <a:pt x="62" y="24"/>
                </a:lnTo>
                <a:lnTo>
                  <a:pt x="54" y="24"/>
                </a:lnTo>
                <a:lnTo>
                  <a:pt x="54" y="32"/>
                </a:lnTo>
                <a:lnTo>
                  <a:pt x="46" y="32"/>
                </a:lnTo>
                <a:lnTo>
                  <a:pt x="46" y="40"/>
                </a:lnTo>
                <a:lnTo>
                  <a:pt x="38" y="48"/>
                </a:lnTo>
                <a:lnTo>
                  <a:pt x="31" y="56"/>
                </a:lnTo>
                <a:lnTo>
                  <a:pt x="31" y="64"/>
                </a:lnTo>
                <a:lnTo>
                  <a:pt x="23" y="72"/>
                </a:lnTo>
                <a:lnTo>
                  <a:pt x="23" y="80"/>
                </a:lnTo>
                <a:lnTo>
                  <a:pt x="15" y="88"/>
                </a:lnTo>
                <a:lnTo>
                  <a:pt x="15" y="97"/>
                </a:lnTo>
                <a:lnTo>
                  <a:pt x="15" y="105"/>
                </a:lnTo>
                <a:lnTo>
                  <a:pt x="8" y="113"/>
                </a:lnTo>
                <a:lnTo>
                  <a:pt x="8" y="121"/>
                </a:lnTo>
                <a:lnTo>
                  <a:pt x="8" y="129"/>
                </a:lnTo>
                <a:lnTo>
                  <a:pt x="8" y="137"/>
                </a:lnTo>
                <a:lnTo>
                  <a:pt x="8" y="145"/>
                </a:lnTo>
                <a:lnTo>
                  <a:pt x="8" y="153"/>
                </a:lnTo>
                <a:lnTo>
                  <a:pt x="0" y="161"/>
                </a:lnTo>
                <a:lnTo>
                  <a:pt x="0" y="169"/>
                </a:lnTo>
                <a:lnTo>
                  <a:pt x="0" y="177"/>
                </a:lnTo>
                <a:lnTo>
                  <a:pt x="0" y="185"/>
                </a:lnTo>
                <a:lnTo>
                  <a:pt x="0" y="193"/>
                </a:lnTo>
                <a:lnTo>
                  <a:pt x="0" y="201"/>
                </a:lnTo>
                <a:lnTo>
                  <a:pt x="0" y="209"/>
                </a:lnTo>
                <a:lnTo>
                  <a:pt x="0" y="217"/>
                </a:lnTo>
                <a:lnTo>
                  <a:pt x="0" y="225"/>
                </a:lnTo>
                <a:lnTo>
                  <a:pt x="0" y="233"/>
                </a:lnTo>
                <a:lnTo>
                  <a:pt x="0" y="241"/>
                </a:lnTo>
                <a:lnTo>
                  <a:pt x="8" y="249"/>
                </a:lnTo>
                <a:lnTo>
                  <a:pt x="8" y="257"/>
                </a:lnTo>
                <a:lnTo>
                  <a:pt x="8" y="265"/>
                </a:lnTo>
                <a:lnTo>
                  <a:pt x="8" y="273"/>
                </a:lnTo>
                <a:lnTo>
                  <a:pt x="8" y="282"/>
                </a:lnTo>
                <a:lnTo>
                  <a:pt x="8" y="290"/>
                </a:lnTo>
                <a:lnTo>
                  <a:pt x="8" y="298"/>
                </a:lnTo>
                <a:lnTo>
                  <a:pt x="8" y="306"/>
                </a:lnTo>
                <a:lnTo>
                  <a:pt x="15" y="306"/>
                </a:lnTo>
                <a:lnTo>
                  <a:pt x="15" y="314"/>
                </a:lnTo>
                <a:lnTo>
                  <a:pt x="15" y="322"/>
                </a:lnTo>
                <a:lnTo>
                  <a:pt x="15" y="330"/>
                </a:lnTo>
                <a:lnTo>
                  <a:pt x="15" y="338"/>
                </a:lnTo>
                <a:lnTo>
                  <a:pt x="23" y="346"/>
                </a:lnTo>
                <a:lnTo>
                  <a:pt x="23" y="354"/>
                </a:lnTo>
                <a:lnTo>
                  <a:pt x="23" y="362"/>
                </a:lnTo>
                <a:lnTo>
                  <a:pt x="23" y="370"/>
                </a:lnTo>
                <a:lnTo>
                  <a:pt x="31" y="378"/>
                </a:lnTo>
                <a:lnTo>
                  <a:pt x="31" y="386"/>
                </a:lnTo>
                <a:lnTo>
                  <a:pt x="31" y="402"/>
                </a:lnTo>
                <a:lnTo>
                  <a:pt x="38" y="410"/>
                </a:lnTo>
                <a:lnTo>
                  <a:pt x="38" y="418"/>
                </a:lnTo>
                <a:lnTo>
                  <a:pt x="38" y="426"/>
                </a:lnTo>
                <a:lnTo>
                  <a:pt x="46" y="434"/>
                </a:lnTo>
                <a:lnTo>
                  <a:pt x="46" y="442"/>
                </a:lnTo>
                <a:lnTo>
                  <a:pt x="46" y="450"/>
                </a:lnTo>
                <a:lnTo>
                  <a:pt x="54" y="458"/>
                </a:lnTo>
                <a:lnTo>
                  <a:pt x="54" y="467"/>
                </a:lnTo>
                <a:lnTo>
                  <a:pt x="62" y="483"/>
                </a:lnTo>
                <a:lnTo>
                  <a:pt x="62" y="491"/>
                </a:lnTo>
                <a:lnTo>
                  <a:pt x="62" y="499"/>
                </a:lnTo>
                <a:lnTo>
                  <a:pt x="69" y="507"/>
                </a:lnTo>
                <a:lnTo>
                  <a:pt x="69" y="515"/>
                </a:lnTo>
                <a:lnTo>
                  <a:pt x="77" y="531"/>
                </a:lnTo>
                <a:lnTo>
                  <a:pt x="77" y="539"/>
                </a:lnTo>
                <a:lnTo>
                  <a:pt x="85" y="547"/>
                </a:lnTo>
                <a:lnTo>
                  <a:pt x="85" y="555"/>
                </a:lnTo>
                <a:lnTo>
                  <a:pt x="92" y="571"/>
                </a:lnTo>
                <a:lnTo>
                  <a:pt x="100" y="579"/>
                </a:lnTo>
                <a:lnTo>
                  <a:pt x="100" y="587"/>
                </a:lnTo>
                <a:lnTo>
                  <a:pt x="108" y="595"/>
                </a:lnTo>
                <a:lnTo>
                  <a:pt x="108" y="611"/>
                </a:lnTo>
                <a:lnTo>
                  <a:pt x="115" y="619"/>
                </a:lnTo>
                <a:lnTo>
                  <a:pt x="123" y="627"/>
                </a:lnTo>
                <a:lnTo>
                  <a:pt x="123" y="643"/>
                </a:lnTo>
                <a:lnTo>
                  <a:pt x="131" y="652"/>
                </a:lnTo>
                <a:lnTo>
                  <a:pt x="139" y="668"/>
                </a:lnTo>
                <a:lnTo>
                  <a:pt x="146" y="676"/>
                </a:lnTo>
                <a:lnTo>
                  <a:pt x="146" y="684"/>
                </a:lnTo>
                <a:lnTo>
                  <a:pt x="154" y="700"/>
                </a:lnTo>
                <a:lnTo>
                  <a:pt x="162" y="708"/>
                </a:lnTo>
                <a:lnTo>
                  <a:pt x="169" y="724"/>
                </a:lnTo>
                <a:lnTo>
                  <a:pt x="169" y="732"/>
                </a:lnTo>
                <a:lnTo>
                  <a:pt x="177" y="748"/>
                </a:lnTo>
                <a:lnTo>
                  <a:pt x="185" y="756"/>
                </a:lnTo>
                <a:lnTo>
                  <a:pt x="192" y="772"/>
                </a:lnTo>
                <a:lnTo>
                  <a:pt x="200" y="780"/>
                </a:lnTo>
                <a:lnTo>
                  <a:pt x="208" y="796"/>
                </a:lnTo>
                <a:lnTo>
                  <a:pt x="216" y="804"/>
                </a:lnTo>
                <a:lnTo>
                  <a:pt x="223" y="820"/>
                </a:lnTo>
                <a:lnTo>
                  <a:pt x="231" y="828"/>
                </a:lnTo>
                <a:lnTo>
                  <a:pt x="239" y="845"/>
                </a:lnTo>
                <a:lnTo>
                  <a:pt x="246" y="861"/>
                </a:lnTo>
                <a:lnTo>
                  <a:pt x="254" y="869"/>
                </a:lnTo>
                <a:lnTo>
                  <a:pt x="262" y="885"/>
                </a:lnTo>
                <a:lnTo>
                  <a:pt x="269" y="893"/>
                </a:lnTo>
                <a:lnTo>
                  <a:pt x="277" y="909"/>
                </a:lnTo>
                <a:lnTo>
                  <a:pt x="285" y="925"/>
                </a:lnTo>
                <a:lnTo>
                  <a:pt x="300" y="941"/>
                </a:lnTo>
                <a:lnTo>
                  <a:pt x="308" y="949"/>
                </a:lnTo>
                <a:lnTo>
                  <a:pt x="316" y="965"/>
                </a:lnTo>
                <a:lnTo>
                  <a:pt x="323" y="981"/>
                </a:lnTo>
                <a:lnTo>
                  <a:pt x="339" y="997"/>
                </a:lnTo>
                <a:lnTo>
                  <a:pt x="346" y="1014"/>
                </a:lnTo>
                <a:lnTo>
                  <a:pt x="354" y="1022"/>
                </a:lnTo>
                <a:lnTo>
                  <a:pt x="369" y="1038"/>
                </a:lnTo>
                <a:lnTo>
                  <a:pt x="377" y="1054"/>
                </a:lnTo>
                <a:lnTo>
                  <a:pt x="385" y="1070"/>
                </a:lnTo>
                <a:lnTo>
                  <a:pt x="400" y="1086"/>
                </a:lnTo>
                <a:lnTo>
                  <a:pt x="408" y="1102"/>
                </a:lnTo>
                <a:lnTo>
                  <a:pt x="423" y="1118"/>
                </a:lnTo>
                <a:lnTo>
                  <a:pt x="439" y="1134"/>
                </a:lnTo>
                <a:lnTo>
                  <a:pt x="446" y="1150"/>
                </a:lnTo>
                <a:lnTo>
                  <a:pt x="462" y="1166"/>
                </a:lnTo>
                <a:lnTo>
                  <a:pt x="477" y="1182"/>
                </a:lnTo>
                <a:lnTo>
                  <a:pt x="485" y="1199"/>
                </a:lnTo>
                <a:lnTo>
                  <a:pt x="500" y="1215"/>
                </a:lnTo>
                <a:lnTo>
                  <a:pt x="516" y="1239"/>
                </a:lnTo>
                <a:lnTo>
                  <a:pt x="531" y="1255"/>
                </a:lnTo>
                <a:lnTo>
                  <a:pt x="547" y="1271"/>
                </a:lnTo>
                <a:lnTo>
                  <a:pt x="562" y="1287"/>
                </a:lnTo>
                <a:lnTo>
                  <a:pt x="577" y="1311"/>
                </a:lnTo>
                <a:lnTo>
                  <a:pt x="593" y="1327"/>
                </a:lnTo>
                <a:lnTo>
                  <a:pt x="608" y="1343"/>
                </a:lnTo>
                <a:lnTo>
                  <a:pt x="624" y="1367"/>
                </a:lnTo>
                <a:lnTo>
                  <a:pt x="639" y="1384"/>
                </a:lnTo>
                <a:lnTo>
                  <a:pt x="662" y="1408"/>
                </a:lnTo>
                <a:lnTo>
                  <a:pt x="677" y="1432"/>
                </a:lnTo>
                <a:lnTo>
                  <a:pt x="693" y="1448"/>
                </a:lnTo>
                <a:lnTo>
                  <a:pt x="716" y="1472"/>
                </a:lnTo>
                <a:lnTo>
                  <a:pt x="739" y="1496"/>
                </a:lnTo>
                <a:lnTo>
                  <a:pt x="754" y="1512"/>
                </a:lnTo>
                <a:lnTo>
                  <a:pt x="777" y="1536"/>
                </a:lnTo>
                <a:lnTo>
                  <a:pt x="801" y="1560"/>
                </a:lnTo>
                <a:lnTo>
                  <a:pt x="824" y="1585"/>
                </a:lnTo>
                <a:lnTo>
                  <a:pt x="847" y="1609"/>
                </a:lnTo>
                <a:lnTo>
                  <a:pt x="870" y="1633"/>
                </a:lnTo>
                <a:lnTo>
                  <a:pt x="893" y="1665"/>
                </a:lnTo>
                <a:lnTo>
                  <a:pt x="916" y="1689"/>
                </a:lnTo>
                <a:lnTo>
                  <a:pt x="946" y="1713"/>
                </a:lnTo>
                <a:lnTo>
                  <a:pt x="976" y="1745"/>
                </a:lnTo>
                <a:lnTo>
                  <a:pt x="999" y="1778"/>
                </a:lnTo>
                <a:lnTo>
                  <a:pt x="1030" y="1802"/>
                </a:lnTo>
                <a:lnTo>
                  <a:pt x="1061" y="1834"/>
                </a:lnTo>
                <a:lnTo>
                  <a:pt x="1069" y="1842"/>
                </a:lnTo>
                <a:lnTo>
                  <a:pt x="1061" y="1834"/>
                </a:lnTo>
                <a:lnTo>
                  <a:pt x="1046" y="1826"/>
                </a:lnTo>
                <a:lnTo>
                  <a:pt x="1030" y="1810"/>
                </a:lnTo>
                <a:lnTo>
                  <a:pt x="1015" y="1802"/>
                </a:lnTo>
                <a:lnTo>
                  <a:pt x="1007" y="1786"/>
                </a:lnTo>
                <a:lnTo>
                  <a:pt x="992" y="1778"/>
                </a:lnTo>
                <a:lnTo>
                  <a:pt x="976" y="1770"/>
                </a:lnTo>
                <a:lnTo>
                  <a:pt x="961" y="1762"/>
                </a:lnTo>
                <a:lnTo>
                  <a:pt x="953" y="1754"/>
                </a:lnTo>
                <a:lnTo>
                  <a:pt x="939" y="1737"/>
                </a:lnTo>
                <a:lnTo>
                  <a:pt x="931" y="1729"/>
                </a:lnTo>
                <a:lnTo>
                  <a:pt x="924" y="1721"/>
                </a:lnTo>
                <a:lnTo>
                  <a:pt x="908" y="1713"/>
                </a:lnTo>
                <a:lnTo>
                  <a:pt x="901" y="1705"/>
                </a:lnTo>
                <a:lnTo>
                  <a:pt x="893" y="1705"/>
                </a:lnTo>
                <a:lnTo>
                  <a:pt x="878" y="1697"/>
                </a:lnTo>
                <a:lnTo>
                  <a:pt x="870" y="1689"/>
                </a:lnTo>
                <a:lnTo>
                  <a:pt x="862" y="1681"/>
                </a:lnTo>
                <a:lnTo>
                  <a:pt x="854" y="1673"/>
                </a:lnTo>
                <a:lnTo>
                  <a:pt x="847" y="1673"/>
                </a:lnTo>
                <a:lnTo>
                  <a:pt x="839" y="1665"/>
                </a:lnTo>
                <a:lnTo>
                  <a:pt x="831" y="1657"/>
                </a:lnTo>
                <a:lnTo>
                  <a:pt x="824" y="1657"/>
                </a:lnTo>
                <a:lnTo>
                  <a:pt x="816" y="1649"/>
                </a:lnTo>
                <a:lnTo>
                  <a:pt x="808" y="1649"/>
                </a:lnTo>
                <a:lnTo>
                  <a:pt x="801" y="1641"/>
                </a:lnTo>
                <a:lnTo>
                  <a:pt x="793" y="1641"/>
                </a:lnTo>
                <a:lnTo>
                  <a:pt x="793" y="1633"/>
                </a:lnTo>
                <a:lnTo>
                  <a:pt x="785" y="1633"/>
                </a:lnTo>
                <a:lnTo>
                  <a:pt x="777" y="1625"/>
                </a:lnTo>
                <a:lnTo>
                  <a:pt x="770" y="1625"/>
                </a:lnTo>
                <a:lnTo>
                  <a:pt x="762" y="1617"/>
                </a:lnTo>
                <a:lnTo>
                  <a:pt x="754" y="1617"/>
                </a:lnTo>
                <a:lnTo>
                  <a:pt x="747" y="1609"/>
                </a:lnTo>
                <a:lnTo>
                  <a:pt x="739" y="1609"/>
                </a:lnTo>
                <a:lnTo>
                  <a:pt x="739" y="1601"/>
                </a:lnTo>
                <a:lnTo>
                  <a:pt x="731" y="1601"/>
                </a:lnTo>
                <a:lnTo>
                  <a:pt x="724" y="1601"/>
                </a:lnTo>
                <a:lnTo>
                  <a:pt x="716" y="1593"/>
                </a:lnTo>
                <a:lnTo>
                  <a:pt x="708" y="1593"/>
                </a:lnTo>
                <a:lnTo>
                  <a:pt x="701" y="1593"/>
                </a:lnTo>
                <a:lnTo>
                  <a:pt x="693" y="1593"/>
                </a:lnTo>
                <a:lnTo>
                  <a:pt x="685" y="1593"/>
                </a:lnTo>
                <a:lnTo>
                  <a:pt x="685" y="1601"/>
                </a:lnTo>
                <a:lnTo>
                  <a:pt x="685" y="1609"/>
                </a:lnTo>
                <a:lnTo>
                  <a:pt x="693" y="1609"/>
                </a:lnTo>
                <a:lnTo>
                  <a:pt x="693" y="1617"/>
                </a:lnTo>
                <a:lnTo>
                  <a:pt x="701" y="1617"/>
                </a:lnTo>
                <a:lnTo>
                  <a:pt x="701" y="1625"/>
                </a:lnTo>
                <a:lnTo>
                  <a:pt x="708" y="1625"/>
                </a:lnTo>
                <a:lnTo>
                  <a:pt x="708" y="1633"/>
                </a:lnTo>
                <a:lnTo>
                  <a:pt x="716" y="1633"/>
                </a:lnTo>
                <a:lnTo>
                  <a:pt x="716" y="1641"/>
                </a:lnTo>
                <a:lnTo>
                  <a:pt x="724" y="1641"/>
                </a:lnTo>
                <a:lnTo>
                  <a:pt x="724" y="1649"/>
                </a:lnTo>
                <a:lnTo>
                  <a:pt x="731" y="1649"/>
                </a:lnTo>
                <a:lnTo>
                  <a:pt x="731" y="1657"/>
                </a:lnTo>
                <a:lnTo>
                  <a:pt x="739" y="1657"/>
                </a:lnTo>
                <a:lnTo>
                  <a:pt x="747" y="1657"/>
                </a:lnTo>
                <a:lnTo>
                  <a:pt x="747" y="1665"/>
                </a:lnTo>
                <a:lnTo>
                  <a:pt x="754" y="1665"/>
                </a:lnTo>
                <a:lnTo>
                  <a:pt x="754" y="1673"/>
                </a:lnTo>
                <a:lnTo>
                  <a:pt x="762" y="1673"/>
                </a:lnTo>
                <a:lnTo>
                  <a:pt x="770" y="1681"/>
                </a:lnTo>
                <a:lnTo>
                  <a:pt x="777" y="1689"/>
                </a:lnTo>
                <a:lnTo>
                  <a:pt x="785" y="1689"/>
                </a:lnTo>
                <a:lnTo>
                  <a:pt x="793" y="1697"/>
                </a:lnTo>
                <a:lnTo>
                  <a:pt x="801" y="1697"/>
                </a:lnTo>
                <a:lnTo>
                  <a:pt x="801" y="1705"/>
                </a:lnTo>
                <a:lnTo>
                  <a:pt x="808" y="1705"/>
                </a:lnTo>
                <a:lnTo>
                  <a:pt x="816" y="1705"/>
                </a:lnTo>
                <a:lnTo>
                  <a:pt x="816" y="1713"/>
                </a:lnTo>
                <a:lnTo>
                  <a:pt x="824" y="1713"/>
                </a:lnTo>
                <a:lnTo>
                  <a:pt x="824" y="1721"/>
                </a:lnTo>
                <a:lnTo>
                  <a:pt x="831" y="1721"/>
                </a:lnTo>
                <a:lnTo>
                  <a:pt x="839" y="1721"/>
                </a:lnTo>
                <a:lnTo>
                  <a:pt x="839" y="1729"/>
                </a:lnTo>
                <a:lnTo>
                  <a:pt x="847" y="1729"/>
                </a:lnTo>
                <a:lnTo>
                  <a:pt x="854" y="1737"/>
                </a:lnTo>
                <a:lnTo>
                  <a:pt x="862" y="1737"/>
                </a:lnTo>
                <a:lnTo>
                  <a:pt x="870" y="1745"/>
                </a:lnTo>
                <a:lnTo>
                  <a:pt x="878" y="1745"/>
                </a:lnTo>
                <a:lnTo>
                  <a:pt x="878" y="1754"/>
                </a:lnTo>
                <a:lnTo>
                  <a:pt x="885" y="1754"/>
                </a:lnTo>
                <a:lnTo>
                  <a:pt x="893" y="1754"/>
                </a:lnTo>
                <a:lnTo>
                  <a:pt x="901" y="1762"/>
                </a:lnTo>
                <a:lnTo>
                  <a:pt x="908" y="1762"/>
                </a:lnTo>
                <a:lnTo>
                  <a:pt x="908" y="1770"/>
                </a:lnTo>
                <a:lnTo>
                  <a:pt x="916" y="1770"/>
                </a:lnTo>
                <a:lnTo>
                  <a:pt x="924" y="1770"/>
                </a:lnTo>
                <a:lnTo>
                  <a:pt x="931" y="1778"/>
                </a:lnTo>
                <a:lnTo>
                  <a:pt x="939" y="1778"/>
                </a:lnTo>
                <a:lnTo>
                  <a:pt x="946" y="1786"/>
                </a:lnTo>
                <a:lnTo>
                  <a:pt x="953" y="1786"/>
                </a:lnTo>
                <a:lnTo>
                  <a:pt x="961" y="1794"/>
                </a:lnTo>
                <a:lnTo>
                  <a:pt x="969" y="1794"/>
                </a:lnTo>
                <a:lnTo>
                  <a:pt x="976" y="1802"/>
                </a:lnTo>
                <a:lnTo>
                  <a:pt x="984" y="1802"/>
                </a:lnTo>
                <a:lnTo>
                  <a:pt x="992" y="1810"/>
                </a:lnTo>
                <a:lnTo>
                  <a:pt x="999" y="1810"/>
                </a:lnTo>
                <a:lnTo>
                  <a:pt x="1007" y="1810"/>
                </a:lnTo>
                <a:lnTo>
                  <a:pt x="1015" y="1818"/>
                </a:lnTo>
                <a:lnTo>
                  <a:pt x="1023" y="1818"/>
                </a:lnTo>
                <a:lnTo>
                  <a:pt x="1030" y="1826"/>
                </a:lnTo>
                <a:lnTo>
                  <a:pt x="1038" y="1826"/>
                </a:lnTo>
                <a:lnTo>
                  <a:pt x="1046" y="1834"/>
                </a:lnTo>
                <a:lnTo>
                  <a:pt x="1053" y="1834"/>
                </a:lnTo>
                <a:lnTo>
                  <a:pt x="1061" y="1834"/>
                </a:lnTo>
                <a:lnTo>
                  <a:pt x="1069" y="1842"/>
                </a:lnTo>
              </a:path>
            </a:pathLst>
          </a:custGeom>
          <a:solidFill>
            <a:schemeClr val="tx2"/>
          </a:solidFill>
          <a:ln w="12700" cap="rnd" cmpd="sng">
            <a:solidFill>
              <a:srgbClr val="0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72" name="Picture 6" descr="vla"/>
          <p:cNvPicPr>
            <a:picLocks noChangeAspect="1" noChangeArrowheads="1"/>
          </p:cNvPicPr>
          <p:nvPr/>
        </p:nvPicPr>
        <p:blipFill>
          <a:blip r:embed="rId3" cstate="print">
            <a:lum bright="-20000"/>
          </a:blip>
          <a:srcRect/>
          <a:stretch>
            <a:fillRect/>
          </a:stretch>
        </p:blipFill>
        <p:spPr bwMode="auto">
          <a:xfrm>
            <a:off x="3429000" y="5638800"/>
            <a:ext cx="176029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" name="Picture 3" descr="D:\nkassim\LWA\LWA-Technical\LWA-1 Anntena Installation - 10-09\Ray_Photos_11-09 CDR Visit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1069" y="5600699"/>
            <a:ext cx="1676401" cy="1257301"/>
          </a:xfrm>
          <a:prstGeom prst="rect">
            <a:avLst/>
          </a:prstGeom>
          <a:noFill/>
        </p:spPr>
      </p:pic>
      <p:grpSp>
        <p:nvGrpSpPr>
          <p:cNvPr id="2" name="Group 40"/>
          <p:cNvGrpSpPr/>
          <p:nvPr/>
        </p:nvGrpSpPr>
        <p:grpSpPr>
          <a:xfrm>
            <a:off x="2239108" y="2971800"/>
            <a:ext cx="2133600" cy="3169634"/>
            <a:chOff x="1600200" y="2743200"/>
            <a:chExt cx="2133600" cy="3169634"/>
          </a:xfrm>
        </p:grpSpPr>
        <p:sp>
          <p:nvSpPr>
            <p:cNvPr id="63" name="Freeform 10"/>
            <p:cNvSpPr>
              <a:spLocks/>
            </p:cNvSpPr>
            <p:nvPr/>
          </p:nvSpPr>
          <p:spPr bwMode="auto">
            <a:xfrm>
              <a:off x="1600200" y="2743200"/>
              <a:ext cx="2133600" cy="2925763"/>
            </a:xfrm>
            <a:custGeom>
              <a:avLst/>
              <a:gdLst/>
              <a:ahLst/>
              <a:cxnLst>
                <a:cxn ang="0">
                  <a:pos x="1100" y="1826"/>
                </a:cxn>
                <a:cxn ang="0">
                  <a:pos x="1100" y="1802"/>
                </a:cxn>
                <a:cxn ang="0">
                  <a:pos x="1138" y="1754"/>
                </a:cxn>
                <a:cxn ang="0">
                  <a:pos x="1084" y="1818"/>
                </a:cxn>
                <a:cxn ang="0">
                  <a:pos x="1100" y="1770"/>
                </a:cxn>
                <a:cxn ang="0">
                  <a:pos x="1130" y="1689"/>
                </a:cxn>
                <a:cxn ang="0">
                  <a:pos x="1115" y="1705"/>
                </a:cxn>
                <a:cxn ang="0">
                  <a:pos x="1084" y="1794"/>
                </a:cxn>
                <a:cxn ang="0">
                  <a:pos x="1084" y="1729"/>
                </a:cxn>
                <a:cxn ang="0">
                  <a:pos x="1107" y="1593"/>
                </a:cxn>
                <a:cxn ang="0">
                  <a:pos x="1115" y="1504"/>
                </a:cxn>
                <a:cxn ang="0">
                  <a:pos x="1100" y="1496"/>
                </a:cxn>
                <a:cxn ang="0">
                  <a:pos x="1084" y="1593"/>
                </a:cxn>
                <a:cxn ang="0">
                  <a:pos x="1076" y="1754"/>
                </a:cxn>
                <a:cxn ang="0">
                  <a:pos x="1061" y="1657"/>
                </a:cxn>
                <a:cxn ang="0">
                  <a:pos x="1038" y="1416"/>
                </a:cxn>
                <a:cxn ang="0">
                  <a:pos x="1023" y="1255"/>
                </a:cxn>
                <a:cxn ang="0">
                  <a:pos x="999" y="1150"/>
                </a:cxn>
                <a:cxn ang="0">
                  <a:pos x="969" y="1078"/>
                </a:cxn>
                <a:cxn ang="0">
                  <a:pos x="953" y="1126"/>
                </a:cxn>
                <a:cxn ang="0">
                  <a:pos x="961" y="1223"/>
                </a:cxn>
                <a:cxn ang="0">
                  <a:pos x="984" y="1400"/>
                </a:cxn>
                <a:cxn ang="0">
                  <a:pos x="1038" y="1697"/>
                </a:cxn>
                <a:cxn ang="0">
                  <a:pos x="976" y="1512"/>
                </a:cxn>
                <a:cxn ang="0">
                  <a:pos x="847" y="1102"/>
                </a:cxn>
                <a:cxn ang="0">
                  <a:pos x="747" y="820"/>
                </a:cxn>
                <a:cxn ang="0">
                  <a:pos x="654" y="611"/>
                </a:cxn>
                <a:cxn ang="0">
                  <a:pos x="570" y="442"/>
                </a:cxn>
                <a:cxn ang="0">
                  <a:pos x="500" y="314"/>
                </a:cxn>
                <a:cxn ang="0">
                  <a:pos x="431" y="217"/>
                </a:cxn>
                <a:cxn ang="0">
                  <a:pos x="362" y="137"/>
                </a:cxn>
                <a:cxn ang="0">
                  <a:pos x="300" y="72"/>
                </a:cxn>
                <a:cxn ang="0">
                  <a:pos x="231" y="24"/>
                </a:cxn>
                <a:cxn ang="0">
                  <a:pos x="154" y="0"/>
                </a:cxn>
                <a:cxn ang="0">
                  <a:pos x="77" y="8"/>
                </a:cxn>
                <a:cxn ang="0">
                  <a:pos x="31" y="64"/>
                </a:cxn>
                <a:cxn ang="0">
                  <a:pos x="8" y="145"/>
                </a:cxn>
                <a:cxn ang="0">
                  <a:pos x="0" y="225"/>
                </a:cxn>
                <a:cxn ang="0">
                  <a:pos x="8" y="306"/>
                </a:cxn>
                <a:cxn ang="0">
                  <a:pos x="31" y="378"/>
                </a:cxn>
                <a:cxn ang="0">
                  <a:pos x="54" y="467"/>
                </a:cxn>
                <a:cxn ang="0">
                  <a:pos x="92" y="571"/>
                </a:cxn>
                <a:cxn ang="0">
                  <a:pos x="146" y="676"/>
                </a:cxn>
                <a:cxn ang="0">
                  <a:pos x="208" y="796"/>
                </a:cxn>
                <a:cxn ang="0">
                  <a:pos x="285" y="925"/>
                </a:cxn>
                <a:cxn ang="0">
                  <a:pos x="385" y="1070"/>
                </a:cxn>
                <a:cxn ang="0">
                  <a:pos x="516" y="1239"/>
                </a:cxn>
                <a:cxn ang="0">
                  <a:pos x="677" y="1432"/>
                </a:cxn>
                <a:cxn ang="0">
                  <a:pos x="893" y="1665"/>
                </a:cxn>
                <a:cxn ang="0">
                  <a:pos x="1030" y="1810"/>
                </a:cxn>
                <a:cxn ang="0">
                  <a:pos x="908" y="1713"/>
                </a:cxn>
                <a:cxn ang="0">
                  <a:pos x="824" y="1657"/>
                </a:cxn>
                <a:cxn ang="0">
                  <a:pos x="754" y="1617"/>
                </a:cxn>
                <a:cxn ang="0">
                  <a:pos x="685" y="1593"/>
                </a:cxn>
                <a:cxn ang="0">
                  <a:pos x="716" y="1641"/>
                </a:cxn>
                <a:cxn ang="0">
                  <a:pos x="762" y="1673"/>
                </a:cxn>
                <a:cxn ang="0">
                  <a:pos x="824" y="1713"/>
                </a:cxn>
                <a:cxn ang="0">
                  <a:pos x="878" y="1754"/>
                </a:cxn>
                <a:cxn ang="0">
                  <a:pos x="946" y="1786"/>
                </a:cxn>
                <a:cxn ang="0">
                  <a:pos x="1023" y="1818"/>
                </a:cxn>
              </a:cxnLst>
              <a:rect l="0" t="0" r="r" b="b"/>
              <a:pathLst>
                <a:path w="1139" h="1843">
                  <a:moveTo>
                    <a:pt x="1069" y="1842"/>
                  </a:moveTo>
                  <a:lnTo>
                    <a:pt x="1076" y="1842"/>
                  </a:lnTo>
                  <a:lnTo>
                    <a:pt x="1076" y="1834"/>
                  </a:lnTo>
                  <a:lnTo>
                    <a:pt x="1084" y="1834"/>
                  </a:lnTo>
                  <a:lnTo>
                    <a:pt x="1092" y="1834"/>
                  </a:lnTo>
                  <a:lnTo>
                    <a:pt x="1092" y="1826"/>
                  </a:lnTo>
                  <a:lnTo>
                    <a:pt x="1100" y="1826"/>
                  </a:lnTo>
                  <a:lnTo>
                    <a:pt x="1107" y="1818"/>
                  </a:lnTo>
                  <a:lnTo>
                    <a:pt x="1100" y="1818"/>
                  </a:lnTo>
                  <a:lnTo>
                    <a:pt x="1100" y="1826"/>
                  </a:lnTo>
                  <a:lnTo>
                    <a:pt x="1092" y="1826"/>
                  </a:lnTo>
                  <a:lnTo>
                    <a:pt x="1084" y="1834"/>
                  </a:lnTo>
                  <a:lnTo>
                    <a:pt x="1076" y="1834"/>
                  </a:lnTo>
                  <a:lnTo>
                    <a:pt x="1069" y="1842"/>
                  </a:lnTo>
                  <a:lnTo>
                    <a:pt x="1076" y="1834"/>
                  </a:lnTo>
                  <a:lnTo>
                    <a:pt x="1084" y="1826"/>
                  </a:lnTo>
                  <a:lnTo>
                    <a:pt x="1092" y="1818"/>
                  </a:lnTo>
                  <a:lnTo>
                    <a:pt x="1092" y="1810"/>
                  </a:lnTo>
                  <a:lnTo>
                    <a:pt x="1100" y="1810"/>
                  </a:lnTo>
                  <a:lnTo>
                    <a:pt x="1100" y="1802"/>
                  </a:lnTo>
                  <a:lnTo>
                    <a:pt x="1107" y="1802"/>
                  </a:lnTo>
                  <a:lnTo>
                    <a:pt x="1107" y="1794"/>
                  </a:lnTo>
                  <a:lnTo>
                    <a:pt x="1115" y="1786"/>
                  </a:lnTo>
                  <a:lnTo>
                    <a:pt x="1115" y="1778"/>
                  </a:lnTo>
                  <a:lnTo>
                    <a:pt x="1123" y="1778"/>
                  </a:lnTo>
                  <a:lnTo>
                    <a:pt x="1123" y="1770"/>
                  </a:lnTo>
                  <a:lnTo>
                    <a:pt x="1130" y="1770"/>
                  </a:lnTo>
                  <a:lnTo>
                    <a:pt x="1130" y="1762"/>
                  </a:lnTo>
                  <a:lnTo>
                    <a:pt x="1138" y="1762"/>
                  </a:lnTo>
                  <a:lnTo>
                    <a:pt x="1138" y="1754"/>
                  </a:lnTo>
                  <a:lnTo>
                    <a:pt x="1130" y="1754"/>
                  </a:lnTo>
                  <a:lnTo>
                    <a:pt x="1130" y="1762"/>
                  </a:lnTo>
                  <a:lnTo>
                    <a:pt x="1123" y="1762"/>
                  </a:lnTo>
                  <a:lnTo>
                    <a:pt x="1123" y="1770"/>
                  </a:lnTo>
                  <a:lnTo>
                    <a:pt x="1115" y="1778"/>
                  </a:lnTo>
                  <a:lnTo>
                    <a:pt x="1107" y="1786"/>
                  </a:lnTo>
                  <a:lnTo>
                    <a:pt x="1100" y="1794"/>
                  </a:lnTo>
                  <a:lnTo>
                    <a:pt x="1100" y="1802"/>
                  </a:lnTo>
                  <a:lnTo>
                    <a:pt x="1092" y="1810"/>
                  </a:lnTo>
                  <a:lnTo>
                    <a:pt x="1084" y="1818"/>
                  </a:lnTo>
                  <a:lnTo>
                    <a:pt x="1076" y="1826"/>
                  </a:lnTo>
                  <a:lnTo>
                    <a:pt x="1076" y="1834"/>
                  </a:lnTo>
                  <a:lnTo>
                    <a:pt x="1069" y="1842"/>
                  </a:lnTo>
                  <a:lnTo>
                    <a:pt x="1076" y="1826"/>
                  </a:lnTo>
                  <a:lnTo>
                    <a:pt x="1084" y="1818"/>
                  </a:lnTo>
                  <a:lnTo>
                    <a:pt x="1084" y="1802"/>
                  </a:lnTo>
                  <a:lnTo>
                    <a:pt x="1092" y="1794"/>
                  </a:lnTo>
                  <a:lnTo>
                    <a:pt x="1092" y="1786"/>
                  </a:lnTo>
                  <a:lnTo>
                    <a:pt x="1100" y="1778"/>
                  </a:lnTo>
                  <a:lnTo>
                    <a:pt x="1100" y="1770"/>
                  </a:lnTo>
                  <a:lnTo>
                    <a:pt x="1107" y="1762"/>
                  </a:lnTo>
                  <a:lnTo>
                    <a:pt x="1107" y="1754"/>
                  </a:lnTo>
                  <a:lnTo>
                    <a:pt x="1115" y="1745"/>
                  </a:lnTo>
                  <a:lnTo>
                    <a:pt x="1115" y="1737"/>
                  </a:lnTo>
                  <a:lnTo>
                    <a:pt x="1115" y="1729"/>
                  </a:lnTo>
                  <a:lnTo>
                    <a:pt x="1123" y="1721"/>
                  </a:lnTo>
                  <a:lnTo>
                    <a:pt x="1123" y="1713"/>
                  </a:lnTo>
                  <a:lnTo>
                    <a:pt x="1123" y="1705"/>
                  </a:lnTo>
                  <a:lnTo>
                    <a:pt x="1130" y="1697"/>
                  </a:lnTo>
                  <a:lnTo>
                    <a:pt x="1130" y="1689"/>
                  </a:lnTo>
                  <a:lnTo>
                    <a:pt x="1130" y="1681"/>
                  </a:lnTo>
                  <a:lnTo>
                    <a:pt x="1138" y="1673"/>
                  </a:lnTo>
                  <a:lnTo>
                    <a:pt x="1138" y="1665"/>
                  </a:lnTo>
                  <a:lnTo>
                    <a:pt x="1130" y="1665"/>
                  </a:lnTo>
                  <a:lnTo>
                    <a:pt x="1130" y="1673"/>
                  </a:lnTo>
                  <a:lnTo>
                    <a:pt x="1130" y="1681"/>
                  </a:lnTo>
                  <a:lnTo>
                    <a:pt x="1123" y="1681"/>
                  </a:lnTo>
                  <a:lnTo>
                    <a:pt x="1123" y="1689"/>
                  </a:lnTo>
                  <a:lnTo>
                    <a:pt x="1123" y="1697"/>
                  </a:lnTo>
                  <a:lnTo>
                    <a:pt x="1115" y="1705"/>
                  </a:lnTo>
                  <a:lnTo>
                    <a:pt x="1115" y="1713"/>
                  </a:lnTo>
                  <a:lnTo>
                    <a:pt x="1107" y="1721"/>
                  </a:lnTo>
                  <a:lnTo>
                    <a:pt x="1107" y="1729"/>
                  </a:lnTo>
                  <a:lnTo>
                    <a:pt x="1107" y="1737"/>
                  </a:lnTo>
                  <a:lnTo>
                    <a:pt x="1100" y="1745"/>
                  </a:lnTo>
                  <a:lnTo>
                    <a:pt x="1100" y="1754"/>
                  </a:lnTo>
                  <a:lnTo>
                    <a:pt x="1092" y="1762"/>
                  </a:lnTo>
                  <a:lnTo>
                    <a:pt x="1092" y="1778"/>
                  </a:lnTo>
                  <a:lnTo>
                    <a:pt x="1092" y="1786"/>
                  </a:lnTo>
                  <a:lnTo>
                    <a:pt x="1084" y="1794"/>
                  </a:lnTo>
                  <a:lnTo>
                    <a:pt x="1084" y="1810"/>
                  </a:lnTo>
                  <a:lnTo>
                    <a:pt x="1076" y="1818"/>
                  </a:lnTo>
                  <a:lnTo>
                    <a:pt x="1069" y="1834"/>
                  </a:lnTo>
                  <a:lnTo>
                    <a:pt x="1069" y="1842"/>
                  </a:lnTo>
                  <a:lnTo>
                    <a:pt x="1069" y="1826"/>
                  </a:lnTo>
                  <a:lnTo>
                    <a:pt x="1076" y="1802"/>
                  </a:lnTo>
                  <a:lnTo>
                    <a:pt x="1076" y="1786"/>
                  </a:lnTo>
                  <a:lnTo>
                    <a:pt x="1084" y="1770"/>
                  </a:lnTo>
                  <a:lnTo>
                    <a:pt x="1084" y="1754"/>
                  </a:lnTo>
                  <a:lnTo>
                    <a:pt x="1084" y="1729"/>
                  </a:lnTo>
                  <a:lnTo>
                    <a:pt x="1092" y="1713"/>
                  </a:lnTo>
                  <a:lnTo>
                    <a:pt x="1092" y="1697"/>
                  </a:lnTo>
                  <a:lnTo>
                    <a:pt x="1092" y="1681"/>
                  </a:lnTo>
                  <a:lnTo>
                    <a:pt x="1100" y="1673"/>
                  </a:lnTo>
                  <a:lnTo>
                    <a:pt x="1100" y="1657"/>
                  </a:lnTo>
                  <a:lnTo>
                    <a:pt x="1100" y="1641"/>
                  </a:lnTo>
                  <a:lnTo>
                    <a:pt x="1100" y="1625"/>
                  </a:lnTo>
                  <a:lnTo>
                    <a:pt x="1107" y="1617"/>
                  </a:lnTo>
                  <a:lnTo>
                    <a:pt x="1107" y="1601"/>
                  </a:lnTo>
                  <a:lnTo>
                    <a:pt x="1107" y="1593"/>
                  </a:lnTo>
                  <a:lnTo>
                    <a:pt x="1107" y="1585"/>
                  </a:lnTo>
                  <a:lnTo>
                    <a:pt x="1107" y="1569"/>
                  </a:lnTo>
                  <a:lnTo>
                    <a:pt x="1107" y="1560"/>
                  </a:lnTo>
                  <a:lnTo>
                    <a:pt x="1115" y="1552"/>
                  </a:lnTo>
                  <a:lnTo>
                    <a:pt x="1115" y="1544"/>
                  </a:lnTo>
                  <a:lnTo>
                    <a:pt x="1115" y="1536"/>
                  </a:lnTo>
                  <a:lnTo>
                    <a:pt x="1115" y="1528"/>
                  </a:lnTo>
                  <a:lnTo>
                    <a:pt x="1115" y="1520"/>
                  </a:lnTo>
                  <a:lnTo>
                    <a:pt x="1115" y="1512"/>
                  </a:lnTo>
                  <a:lnTo>
                    <a:pt x="1115" y="1504"/>
                  </a:lnTo>
                  <a:lnTo>
                    <a:pt x="1115" y="1496"/>
                  </a:lnTo>
                  <a:lnTo>
                    <a:pt x="1115" y="1488"/>
                  </a:lnTo>
                  <a:lnTo>
                    <a:pt x="1115" y="1480"/>
                  </a:lnTo>
                  <a:lnTo>
                    <a:pt x="1115" y="1472"/>
                  </a:lnTo>
                  <a:lnTo>
                    <a:pt x="1115" y="1464"/>
                  </a:lnTo>
                  <a:lnTo>
                    <a:pt x="1107" y="1464"/>
                  </a:lnTo>
                  <a:lnTo>
                    <a:pt x="1107" y="1472"/>
                  </a:lnTo>
                  <a:lnTo>
                    <a:pt x="1107" y="1480"/>
                  </a:lnTo>
                  <a:lnTo>
                    <a:pt x="1100" y="1488"/>
                  </a:lnTo>
                  <a:lnTo>
                    <a:pt x="1100" y="1496"/>
                  </a:lnTo>
                  <a:lnTo>
                    <a:pt x="1100" y="1504"/>
                  </a:lnTo>
                  <a:lnTo>
                    <a:pt x="1100" y="1512"/>
                  </a:lnTo>
                  <a:lnTo>
                    <a:pt x="1100" y="1520"/>
                  </a:lnTo>
                  <a:lnTo>
                    <a:pt x="1092" y="1528"/>
                  </a:lnTo>
                  <a:lnTo>
                    <a:pt x="1092" y="1536"/>
                  </a:lnTo>
                  <a:lnTo>
                    <a:pt x="1092" y="1552"/>
                  </a:lnTo>
                  <a:lnTo>
                    <a:pt x="1092" y="1560"/>
                  </a:lnTo>
                  <a:lnTo>
                    <a:pt x="1092" y="1569"/>
                  </a:lnTo>
                  <a:lnTo>
                    <a:pt x="1092" y="1585"/>
                  </a:lnTo>
                  <a:lnTo>
                    <a:pt x="1084" y="1593"/>
                  </a:lnTo>
                  <a:lnTo>
                    <a:pt x="1084" y="1609"/>
                  </a:lnTo>
                  <a:lnTo>
                    <a:pt x="1084" y="1617"/>
                  </a:lnTo>
                  <a:lnTo>
                    <a:pt x="1084" y="1633"/>
                  </a:lnTo>
                  <a:lnTo>
                    <a:pt x="1084" y="1649"/>
                  </a:lnTo>
                  <a:lnTo>
                    <a:pt x="1084" y="1665"/>
                  </a:lnTo>
                  <a:lnTo>
                    <a:pt x="1076" y="1681"/>
                  </a:lnTo>
                  <a:lnTo>
                    <a:pt x="1076" y="1697"/>
                  </a:lnTo>
                  <a:lnTo>
                    <a:pt x="1076" y="1713"/>
                  </a:lnTo>
                  <a:lnTo>
                    <a:pt x="1076" y="1729"/>
                  </a:lnTo>
                  <a:lnTo>
                    <a:pt x="1076" y="1754"/>
                  </a:lnTo>
                  <a:lnTo>
                    <a:pt x="1069" y="1770"/>
                  </a:lnTo>
                  <a:lnTo>
                    <a:pt x="1069" y="1794"/>
                  </a:lnTo>
                  <a:lnTo>
                    <a:pt x="1069" y="1818"/>
                  </a:lnTo>
                  <a:lnTo>
                    <a:pt x="1069" y="1842"/>
                  </a:lnTo>
                  <a:lnTo>
                    <a:pt x="1069" y="1818"/>
                  </a:lnTo>
                  <a:lnTo>
                    <a:pt x="1069" y="1778"/>
                  </a:lnTo>
                  <a:lnTo>
                    <a:pt x="1061" y="1745"/>
                  </a:lnTo>
                  <a:lnTo>
                    <a:pt x="1061" y="1713"/>
                  </a:lnTo>
                  <a:lnTo>
                    <a:pt x="1061" y="1689"/>
                  </a:lnTo>
                  <a:lnTo>
                    <a:pt x="1061" y="1657"/>
                  </a:lnTo>
                  <a:lnTo>
                    <a:pt x="1061" y="1625"/>
                  </a:lnTo>
                  <a:lnTo>
                    <a:pt x="1053" y="1601"/>
                  </a:lnTo>
                  <a:lnTo>
                    <a:pt x="1053" y="1577"/>
                  </a:lnTo>
                  <a:lnTo>
                    <a:pt x="1053" y="1552"/>
                  </a:lnTo>
                  <a:lnTo>
                    <a:pt x="1053" y="1528"/>
                  </a:lnTo>
                  <a:lnTo>
                    <a:pt x="1046" y="1504"/>
                  </a:lnTo>
                  <a:lnTo>
                    <a:pt x="1046" y="1480"/>
                  </a:lnTo>
                  <a:lnTo>
                    <a:pt x="1046" y="1464"/>
                  </a:lnTo>
                  <a:lnTo>
                    <a:pt x="1046" y="1440"/>
                  </a:lnTo>
                  <a:lnTo>
                    <a:pt x="1038" y="1416"/>
                  </a:lnTo>
                  <a:lnTo>
                    <a:pt x="1038" y="1400"/>
                  </a:lnTo>
                  <a:lnTo>
                    <a:pt x="1038" y="1384"/>
                  </a:lnTo>
                  <a:lnTo>
                    <a:pt x="1030" y="1367"/>
                  </a:lnTo>
                  <a:lnTo>
                    <a:pt x="1030" y="1343"/>
                  </a:lnTo>
                  <a:lnTo>
                    <a:pt x="1030" y="1327"/>
                  </a:lnTo>
                  <a:lnTo>
                    <a:pt x="1030" y="1311"/>
                  </a:lnTo>
                  <a:lnTo>
                    <a:pt x="1023" y="1303"/>
                  </a:lnTo>
                  <a:lnTo>
                    <a:pt x="1023" y="1287"/>
                  </a:lnTo>
                  <a:lnTo>
                    <a:pt x="1023" y="1271"/>
                  </a:lnTo>
                  <a:lnTo>
                    <a:pt x="1023" y="1255"/>
                  </a:lnTo>
                  <a:lnTo>
                    <a:pt x="1015" y="1247"/>
                  </a:lnTo>
                  <a:lnTo>
                    <a:pt x="1015" y="1231"/>
                  </a:lnTo>
                  <a:lnTo>
                    <a:pt x="1015" y="1223"/>
                  </a:lnTo>
                  <a:lnTo>
                    <a:pt x="1007" y="1207"/>
                  </a:lnTo>
                  <a:lnTo>
                    <a:pt x="1007" y="1199"/>
                  </a:lnTo>
                  <a:lnTo>
                    <a:pt x="1007" y="1190"/>
                  </a:lnTo>
                  <a:lnTo>
                    <a:pt x="1007" y="1174"/>
                  </a:lnTo>
                  <a:lnTo>
                    <a:pt x="999" y="1166"/>
                  </a:lnTo>
                  <a:lnTo>
                    <a:pt x="999" y="1158"/>
                  </a:lnTo>
                  <a:lnTo>
                    <a:pt x="999" y="1150"/>
                  </a:lnTo>
                  <a:lnTo>
                    <a:pt x="999" y="1142"/>
                  </a:lnTo>
                  <a:lnTo>
                    <a:pt x="992" y="1134"/>
                  </a:lnTo>
                  <a:lnTo>
                    <a:pt x="992" y="1126"/>
                  </a:lnTo>
                  <a:lnTo>
                    <a:pt x="992" y="1118"/>
                  </a:lnTo>
                  <a:lnTo>
                    <a:pt x="984" y="1110"/>
                  </a:lnTo>
                  <a:lnTo>
                    <a:pt x="984" y="1102"/>
                  </a:lnTo>
                  <a:lnTo>
                    <a:pt x="984" y="1094"/>
                  </a:lnTo>
                  <a:lnTo>
                    <a:pt x="976" y="1086"/>
                  </a:lnTo>
                  <a:lnTo>
                    <a:pt x="976" y="1078"/>
                  </a:lnTo>
                  <a:lnTo>
                    <a:pt x="969" y="1078"/>
                  </a:lnTo>
                  <a:lnTo>
                    <a:pt x="969" y="1070"/>
                  </a:lnTo>
                  <a:lnTo>
                    <a:pt x="961" y="1070"/>
                  </a:lnTo>
                  <a:lnTo>
                    <a:pt x="961" y="1078"/>
                  </a:lnTo>
                  <a:lnTo>
                    <a:pt x="961" y="1086"/>
                  </a:lnTo>
                  <a:lnTo>
                    <a:pt x="953" y="1086"/>
                  </a:lnTo>
                  <a:lnTo>
                    <a:pt x="953" y="1094"/>
                  </a:lnTo>
                  <a:lnTo>
                    <a:pt x="953" y="1102"/>
                  </a:lnTo>
                  <a:lnTo>
                    <a:pt x="953" y="1110"/>
                  </a:lnTo>
                  <a:lnTo>
                    <a:pt x="953" y="1118"/>
                  </a:lnTo>
                  <a:lnTo>
                    <a:pt x="953" y="1126"/>
                  </a:lnTo>
                  <a:lnTo>
                    <a:pt x="953" y="1134"/>
                  </a:lnTo>
                  <a:lnTo>
                    <a:pt x="953" y="1142"/>
                  </a:lnTo>
                  <a:lnTo>
                    <a:pt x="953" y="1150"/>
                  </a:lnTo>
                  <a:lnTo>
                    <a:pt x="953" y="1158"/>
                  </a:lnTo>
                  <a:lnTo>
                    <a:pt x="953" y="1166"/>
                  </a:lnTo>
                  <a:lnTo>
                    <a:pt x="953" y="1174"/>
                  </a:lnTo>
                  <a:lnTo>
                    <a:pt x="953" y="1190"/>
                  </a:lnTo>
                  <a:lnTo>
                    <a:pt x="953" y="1199"/>
                  </a:lnTo>
                  <a:lnTo>
                    <a:pt x="961" y="1215"/>
                  </a:lnTo>
                  <a:lnTo>
                    <a:pt x="961" y="1223"/>
                  </a:lnTo>
                  <a:lnTo>
                    <a:pt x="961" y="1239"/>
                  </a:lnTo>
                  <a:lnTo>
                    <a:pt x="961" y="1255"/>
                  </a:lnTo>
                  <a:lnTo>
                    <a:pt x="961" y="1263"/>
                  </a:lnTo>
                  <a:lnTo>
                    <a:pt x="969" y="1279"/>
                  </a:lnTo>
                  <a:lnTo>
                    <a:pt x="969" y="1303"/>
                  </a:lnTo>
                  <a:lnTo>
                    <a:pt x="969" y="1319"/>
                  </a:lnTo>
                  <a:lnTo>
                    <a:pt x="976" y="1335"/>
                  </a:lnTo>
                  <a:lnTo>
                    <a:pt x="976" y="1359"/>
                  </a:lnTo>
                  <a:lnTo>
                    <a:pt x="976" y="1375"/>
                  </a:lnTo>
                  <a:lnTo>
                    <a:pt x="984" y="1400"/>
                  </a:lnTo>
                  <a:lnTo>
                    <a:pt x="984" y="1424"/>
                  </a:lnTo>
                  <a:lnTo>
                    <a:pt x="992" y="1448"/>
                  </a:lnTo>
                  <a:lnTo>
                    <a:pt x="992" y="1472"/>
                  </a:lnTo>
                  <a:lnTo>
                    <a:pt x="999" y="1496"/>
                  </a:lnTo>
                  <a:lnTo>
                    <a:pt x="1007" y="1528"/>
                  </a:lnTo>
                  <a:lnTo>
                    <a:pt x="1007" y="1552"/>
                  </a:lnTo>
                  <a:lnTo>
                    <a:pt x="1015" y="1585"/>
                  </a:lnTo>
                  <a:lnTo>
                    <a:pt x="1023" y="1625"/>
                  </a:lnTo>
                  <a:lnTo>
                    <a:pt x="1030" y="1657"/>
                  </a:lnTo>
                  <a:lnTo>
                    <a:pt x="1038" y="1697"/>
                  </a:lnTo>
                  <a:lnTo>
                    <a:pt x="1046" y="1737"/>
                  </a:lnTo>
                  <a:lnTo>
                    <a:pt x="1053" y="1778"/>
                  </a:lnTo>
                  <a:lnTo>
                    <a:pt x="1061" y="1826"/>
                  </a:lnTo>
                  <a:lnTo>
                    <a:pt x="1069" y="1842"/>
                  </a:lnTo>
                  <a:lnTo>
                    <a:pt x="1061" y="1802"/>
                  </a:lnTo>
                  <a:lnTo>
                    <a:pt x="1038" y="1737"/>
                  </a:lnTo>
                  <a:lnTo>
                    <a:pt x="1023" y="1673"/>
                  </a:lnTo>
                  <a:lnTo>
                    <a:pt x="1007" y="1617"/>
                  </a:lnTo>
                  <a:lnTo>
                    <a:pt x="992" y="1560"/>
                  </a:lnTo>
                  <a:lnTo>
                    <a:pt x="976" y="1512"/>
                  </a:lnTo>
                  <a:lnTo>
                    <a:pt x="961" y="1464"/>
                  </a:lnTo>
                  <a:lnTo>
                    <a:pt x="946" y="1416"/>
                  </a:lnTo>
                  <a:lnTo>
                    <a:pt x="931" y="1367"/>
                  </a:lnTo>
                  <a:lnTo>
                    <a:pt x="924" y="1327"/>
                  </a:lnTo>
                  <a:lnTo>
                    <a:pt x="908" y="1287"/>
                  </a:lnTo>
                  <a:lnTo>
                    <a:pt x="893" y="1247"/>
                  </a:lnTo>
                  <a:lnTo>
                    <a:pt x="885" y="1207"/>
                  </a:lnTo>
                  <a:lnTo>
                    <a:pt x="870" y="1174"/>
                  </a:lnTo>
                  <a:lnTo>
                    <a:pt x="862" y="1134"/>
                  </a:lnTo>
                  <a:lnTo>
                    <a:pt x="847" y="1102"/>
                  </a:lnTo>
                  <a:lnTo>
                    <a:pt x="839" y="1070"/>
                  </a:lnTo>
                  <a:lnTo>
                    <a:pt x="824" y="1038"/>
                  </a:lnTo>
                  <a:lnTo>
                    <a:pt x="816" y="1005"/>
                  </a:lnTo>
                  <a:lnTo>
                    <a:pt x="808" y="981"/>
                  </a:lnTo>
                  <a:lnTo>
                    <a:pt x="793" y="949"/>
                  </a:lnTo>
                  <a:lnTo>
                    <a:pt x="785" y="925"/>
                  </a:lnTo>
                  <a:lnTo>
                    <a:pt x="777" y="893"/>
                  </a:lnTo>
                  <a:lnTo>
                    <a:pt x="762" y="869"/>
                  </a:lnTo>
                  <a:lnTo>
                    <a:pt x="754" y="845"/>
                  </a:lnTo>
                  <a:lnTo>
                    <a:pt x="747" y="820"/>
                  </a:lnTo>
                  <a:lnTo>
                    <a:pt x="739" y="796"/>
                  </a:lnTo>
                  <a:lnTo>
                    <a:pt x="724" y="772"/>
                  </a:lnTo>
                  <a:lnTo>
                    <a:pt x="716" y="748"/>
                  </a:lnTo>
                  <a:lnTo>
                    <a:pt x="708" y="732"/>
                  </a:lnTo>
                  <a:lnTo>
                    <a:pt x="701" y="708"/>
                  </a:lnTo>
                  <a:lnTo>
                    <a:pt x="693" y="684"/>
                  </a:lnTo>
                  <a:lnTo>
                    <a:pt x="677" y="668"/>
                  </a:lnTo>
                  <a:lnTo>
                    <a:pt x="670" y="643"/>
                  </a:lnTo>
                  <a:lnTo>
                    <a:pt x="662" y="627"/>
                  </a:lnTo>
                  <a:lnTo>
                    <a:pt x="654" y="611"/>
                  </a:lnTo>
                  <a:lnTo>
                    <a:pt x="647" y="587"/>
                  </a:lnTo>
                  <a:lnTo>
                    <a:pt x="639" y="571"/>
                  </a:lnTo>
                  <a:lnTo>
                    <a:pt x="631" y="555"/>
                  </a:lnTo>
                  <a:lnTo>
                    <a:pt x="624" y="539"/>
                  </a:lnTo>
                  <a:lnTo>
                    <a:pt x="616" y="523"/>
                  </a:lnTo>
                  <a:lnTo>
                    <a:pt x="608" y="507"/>
                  </a:lnTo>
                  <a:lnTo>
                    <a:pt x="593" y="491"/>
                  </a:lnTo>
                  <a:lnTo>
                    <a:pt x="585" y="475"/>
                  </a:lnTo>
                  <a:lnTo>
                    <a:pt x="577" y="458"/>
                  </a:lnTo>
                  <a:lnTo>
                    <a:pt x="570" y="442"/>
                  </a:lnTo>
                  <a:lnTo>
                    <a:pt x="562" y="434"/>
                  </a:lnTo>
                  <a:lnTo>
                    <a:pt x="554" y="418"/>
                  </a:lnTo>
                  <a:lnTo>
                    <a:pt x="547" y="402"/>
                  </a:lnTo>
                  <a:lnTo>
                    <a:pt x="539" y="386"/>
                  </a:lnTo>
                  <a:lnTo>
                    <a:pt x="531" y="378"/>
                  </a:lnTo>
                  <a:lnTo>
                    <a:pt x="523" y="362"/>
                  </a:lnTo>
                  <a:lnTo>
                    <a:pt x="523" y="354"/>
                  </a:lnTo>
                  <a:lnTo>
                    <a:pt x="516" y="338"/>
                  </a:lnTo>
                  <a:lnTo>
                    <a:pt x="508" y="330"/>
                  </a:lnTo>
                  <a:lnTo>
                    <a:pt x="500" y="314"/>
                  </a:lnTo>
                  <a:lnTo>
                    <a:pt x="493" y="306"/>
                  </a:lnTo>
                  <a:lnTo>
                    <a:pt x="485" y="298"/>
                  </a:lnTo>
                  <a:lnTo>
                    <a:pt x="477" y="282"/>
                  </a:lnTo>
                  <a:lnTo>
                    <a:pt x="470" y="273"/>
                  </a:lnTo>
                  <a:lnTo>
                    <a:pt x="462" y="265"/>
                  </a:lnTo>
                  <a:lnTo>
                    <a:pt x="454" y="257"/>
                  </a:lnTo>
                  <a:lnTo>
                    <a:pt x="446" y="241"/>
                  </a:lnTo>
                  <a:lnTo>
                    <a:pt x="439" y="233"/>
                  </a:lnTo>
                  <a:lnTo>
                    <a:pt x="439" y="225"/>
                  </a:lnTo>
                  <a:lnTo>
                    <a:pt x="431" y="217"/>
                  </a:lnTo>
                  <a:lnTo>
                    <a:pt x="423" y="209"/>
                  </a:lnTo>
                  <a:lnTo>
                    <a:pt x="416" y="201"/>
                  </a:lnTo>
                  <a:lnTo>
                    <a:pt x="408" y="193"/>
                  </a:lnTo>
                  <a:lnTo>
                    <a:pt x="400" y="185"/>
                  </a:lnTo>
                  <a:lnTo>
                    <a:pt x="393" y="177"/>
                  </a:lnTo>
                  <a:lnTo>
                    <a:pt x="393" y="169"/>
                  </a:lnTo>
                  <a:lnTo>
                    <a:pt x="385" y="161"/>
                  </a:lnTo>
                  <a:lnTo>
                    <a:pt x="377" y="153"/>
                  </a:lnTo>
                  <a:lnTo>
                    <a:pt x="369" y="145"/>
                  </a:lnTo>
                  <a:lnTo>
                    <a:pt x="362" y="137"/>
                  </a:lnTo>
                  <a:lnTo>
                    <a:pt x="362" y="129"/>
                  </a:lnTo>
                  <a:lnTo>
                    <a:pt x="354" y="129"/>
                  </a:lnTo>
                  <a:lnTo>
                    <a:pt x="346" y="121"/>
                  </a:lnTo>
                  <a:lnTo>
                    <a:pt x="339" y="113"/>
                  </a:lnTo>
                  <a:lnTo>
                    <a:pt x="331" y="105"/>
                  </a:lnTo>
                  <a:lnTo>
                    <a:pt x="323" y="97"/>
                  </a:lnTo>
                  <a:lnTo>
                    <a:pt x="316" y="88"/>
                  </a:lnTo>
                  <a:lnTo>
                    <a:pt x="308" y="88"/>
                  </a:lnTo>
                  <a:lnTo>
                    <a:pt x="308" y="80"/>
                  </a:lnTo>
                  <a:lnTo>
                    <a:pt x="300" y="72"/>
                  </a:lnTo>
                  <a:lnTo>
                    <a:pt x="293" y="72"/>
                  </a:lnTo>
                  <a:lnTo>
                    <a:pt x="285" y="64"/>
                  </a:lnTo>
                  <a:lnTo>
                    <a:pt x="277" y="56"/>
                  </a:lnTo>
                  <a:lnTo>
                    <a:pt x="269" y="56"/>
                  </a:lnTo>
                  <a:lnTo>
                    <a:pt x="269" y="48"/>
                  </a:lnTo>
                  <a:lnTo>
                    <a:pt x="262" y="48"/>
                  </a:lnTo>
                  <a:lnTo>
                    <a:pt x="254" y="40"/>
                  </a:lnTo>
                  <a:lnTo>
                    <a:pt x="246" y="32"/>
                  </a:lnTo>
                  <a:lnTo>
                    <a:pt x="239" y="32"/>
                  </a:lnTo>
                  <a:lnTo>
                    <a:pt x="231" y="24"/>
                  </a:lnTo>
                  <a:lnTo>
                    <a:pt x="223" y="24"/>
                  </a:lnTo>
                  <a:lnTo>
                    <a:pt x="216" y="16"/>
                  </a:lnTo>
                  <a:lnTo>
                    <a:pt x="208" y="16"/>
                  </a:lnTo>
                  <a:lnTo>
                    <a:pt x="200" y="8"/>
                  </a:lnTo>
                  <a:lnTo>
                    <a:pt x="192" y="8"/>
                  </a:lnTo>
                  <a:lnTo>
                    <a:pt x="185" y="8"/>
                  </a:lnTo>
                  <a:lnTo>
                    <a:pt x="177" y="0"/>
                  </a:lnTo>
                  <a:lnTo>
                    <a:pt x="169" y="0"/>
                  </a:lnTo>
                  <a:lnTo>
                    <a:pt x="162" y="0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39" y="0"/>
                  </a:lnTo>
                  <a:lnTo>
                    <a:pt x="131" y="0"/>
                  </a:lnTo>
                  <a:lnTo>
                    <a:pt x="123" y="0"/>
                  </a:lnTo>
                  <a:lnTo>
                    <a:pt x="115" y="0"/>
                  </a:lnTo>
                  <a:lnTo>
                    <a:pt x="108" y="0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5" y="8"/>
                  </a:lnTo>
                  <a:lnTo>
                    <a:pt x="77" y="8"/>
                  </a:lnTo>
                  <a:lnTo>
                    <a:pt x="69" y="16"/>
                  </a:lnTo>
                  <a:lnTo>
                    <a:pt x="62" y="16"/>
                  </a:lnTo>
                  <a:lnTo>
                    <a:pt x="62" y="24"/>
                  </a:lnTo>
                  <a:lnTo>
                    <a:pt x="54" y="24"/>
                  </a:lnTo>
                  <a:lnTo>
                    <a:pt x="54" y="32"/>
                  </a:lnTo>
                  <a:lnTo>
                    <a:pt x="46" y="32"/>
                  </a:lnTo>
                  <a:lnTo>
                    <a:pt x="46" y="40"/>
                  </a:lnTo>
                  <a:lnTo>
                    <a:pt x="38" y="48"/>
                  </a:lnTo>
                  <a:lnTo>
                    <a:pt x="31" y="56"/>
                  </a:lnTo>
                  <a:lnTo>
                    <a:pt x="31" y="64"/>
                  </a:lnTo>
                  <a:lnTo>
                    <a:pt x="23" y="72"/>
                  </a:lnTo>
                  <a:lnTo>
                    <a:pt x="23" y="80"/>
                  </a:lnTo>
                  <a:lnTo>
                    <a:pt x="15" y="88"/>
                  </a:lnTo>
                  <a:lnTo>
                    <a:pt x="15" y="97"/>
                  </a:lnTo>
                  <a:lnTo>
                    <a:pt x="15" y="105"/>
                  </a:lnTo>
                  <a:lnTo>
                    <a:pt x="8" y="113"/>
                  </a:lnTo>
                  <a:lnTo>
                    <a:pt x="8" y="121"/>
                  </a:lnTo>
                  <a:lnTo>
                    <a:pt x="8" y="129"/>
                  </a:lnTo>
                  <a:lnTo>
                    <a:pt x="8" y="137"/>
                  </a:lnTo>
                  <a:lnTo>
                    <a:pt x="8" y="145"/>
                  </a:lnTo>
                  <a:lnTo>
                    <a:pt x="8" y="153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0" y="193"/>
                  </a:lnTo>
                  <a:lnTo>
                    <a:pt x="0" y="201"/>
                  </a:lnTo>
                  <a:lnTo>
                    <a:pt x="0" y="209"/>
                  </a:lnTo>
                  <a:lnTo>
                    <a:pt x="0" y="217"/>
                  </a:lnTo>
                  <a:lnTo>
                    <a:pt x="0" y="225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8" y="249"/>
                  </a:lnTo>
                  <a:lnTo>
                    <a:pt x="8" y="257"/>
                  </a:lnTo>
                  <a:lnTo>
                    <a:pt x="8" y="265"/>
                  </a:lnTo>
                  <a:lnTo>
                    <a:pt x="8" y="273"/>
                  </a:lnTo>
                  <a:lnTo>
                    <a:pt x="8" y="282"/>
                  </a:lnTo>
                  <a:lnTo>
                    <a:pt x="8" y="290"/>
                  </a:lnTo>
                  <a:lnTo>
                    <a:pt x="8" y="298"/>
                  </a:lnTo>
                  <a:lnTo>
                    <a:pt x="8" y="306"/>
                  </a:lnTo>
                  <a:lnTo>
                    <a:pt x="15" y="306"/>
                  </a:lnTo>
                  <a:lnTo>
                    <a:pt x="15" y="314"/>
                  </a:lnTo>
                  <a:lnTo>
                    <a:pt x="15" y="322"/>
                  </a:lnTo>
                  <a:lnTo>
                    <a:pt x="15" y="330"/>
                  </a:lnTo>
                  <a:lnTo>
                    <a:pt x="15" y="338"/>
                  </a:lnTo>
                  <a:lnTo>
                    <a:pt x="23" y="346"/>
                  </a:lnTo>
                  <a:lnTo>
                    <a:pt x="23" y="354"/>
                  </a:lnTo>
                  <a:lnTo>
                    <a:pt x="23" y="362"/>
                  </a:lnTo>
                  <a:lnTo>
                    <a:pt x="23" y="370"/>
                  </a:lnTo>
                  <a:lnTo>
                    <a:pt x="31" y="378"/>
                  </a:lnTo>
                  <a:lnTo>
                    <a:pt x="31" y="386"/>
                  </a:lnTo>
                  <a:lnTo>
                    <a:pt x="31" y="402"/>
                  </a:lnTo>
                  <a:lnTo>
                    <a:pt x="38" y="410"/>
                  </a:lnTo>
                  <a:lnTo>
                    <a:pt x="38" y="418"/>
                  </a:lnTo>
                  <a:lnTo>
                    <a:pt x="38" y="426"/>
                  </a:lnTo>
                  <a:lnTo>
                    <a:pt x="46" y="434"/>
                  </a:lnTo>
                  <a:lnTo>
                    <a:pt x="46" y="442"/>
                  </a:lnTo>
                  <a:lnTo>
                    <a:pt x="46" y="450"/>
                  </a:lnTo>
                  <a:lnTo>
                    <a:pt x="54" y="458"/>
                  </a:lnTo>
                  <a:lnTo>
                    <a:pt x="54" y="467"/>
                  </a:lnTo>
                  <a:lnTo>
                    <a:pt x="62" y="483"/>
                  </a:lnTo>
                  <a:lnTo>
                    <a:pt x="62" y="491"/>
                  </a:lnTo>
                  <a:lnTo>
                    <a:pt x="62" y="499"/>
                  </a:lnTo>
                  <a:lnTo>
                    <a:pt x="69" y="507"/>
                  </a:lnTo>
                  <a:lnTo>
                    <a:pt x="69" y="515"/>
                  </a:lnTo>
                  <a:lnTo>
                    <a:pt x="77" y="531"/>
                  </a:lnTo>
                  <a:lnTo>
                    <a:pt x="77" y="539"/>
                  </a:lnTo>
                  <a:lnTo>
                    <a:pt x="85" y="547"/>
                  </a:lnTo>
                  <a:lnTo>
                    <a:pt x="85" y="555"/>
                  </a:lnTo>
                  <a:lnTo>
                    <a:pt x="92" y="571"/>
                  </a:lnTo>
                  <a:lnTo>
                    <a:pt x="100" y="579"/>
                  </a:lnTo>
                  <a:lnTo>
                    <a:pt x="100" y="587"/>
                  </a:lnTo>
                  <a:lnTo>
                    <a:pt x="108" y="595"/>
                  </a:lnTo>
                  <a:lnTo>
                    <a:pt x="108" y="611"/>
                  </a:lnTo>
                  <a:lnTo>
                    <a:pt x="115" y="619"/>
                  </a:lnTo>
                  <a:lnTo>
                    <a:pt x="123" y="627"/>
                  </a:lnTo>
                  <a:lnTo>
                    <a:pt x="123" y="643"/>
                  </a:lnTo>
                  <a:lnTo>
                    <a:pt x="131" y="652"/>
                  </a:lnTo>
                  <a:lnTo>
                    <a:pt x="139" y="668"/>
                  </a:lnTo>
                  <a:lnTo>
                    <a:pt x="146" y="676"/>
                  </a:lnTo>
                  <a:lnTo>
                    <a:pt x="146" y="684"/>
                  </a:lnTo>
                  <a:lnTo>
                    <a:pt x="154" y="700"/>
                  </a:lnTo>
                  <a:lnTo>
                    <a:pt x="162" y="708"/>
                  </a:lnTo>
                  <a:lnTo>
                    <a:pt x="169" y="724"/>
                  </a:lnTo>
                  <a:lnTo>
                    <a:pt x="169" y="732"/>
                  </a:lnTo>
                  <a:lnTo>
                    <a:pt x="177" y="748"/>
                  </a:lnTo>
                  <a:lnTo>
                    <a:pt x="185" y="756"/>
                  </a:lnTo>
                  <a:lnTo>
                    <a:pt x="192" y="772"/>
                  </a:lnTo>
                  <a:lnTo>
                    <a:pt x="200" y="780"/>
                  </a:lnTo>
                  <a:lnTo>
                    <a:pt x="208" y="796"/>
                  </a:lnTo>
                  <a:lnTo>
                    <a:pt x="216" y="804"/>
                  </a:lnTo>
                  <a:lnTo>
                    <a:pt x="223" y="820"/>
                  </a:lnTo>
                  <a:lnTo>
                    <a:pt x="231" y="828"/>
                  </a:lnTo>
                  <a:lnTo>
                    <a:pt x="239" y="845"/>
                  </a:lnTo>
                  <a:lnTo>
                    <a:pt x="246" y="861"/>
                  </a:lnTo>
                  <a:lnTo>
                    <a:pt x="254" y="869"/>
                  </a:lnTo>
                  <a:lnTo>
                    <a:pt x="262" y="885"/>
                  </a:lnTo>
                  <a:lnTo>
                    <a:pt x="269" y="893"/>
                  </a:lnTo>
                  <a:lnTo>
                    <a:pt x="277" y="909"/>
                  </a:lnTo>
                  <a:lnTo>
                    <a:pt x="285" y="925"/>
                  </a:lnTo>
                  <a:lnTo>
                    <a:pt x="300" y="941"/>
                  </a:lnTo>
                  <a:lnTo>
                    <a:pt x="308" y="949"/>
                  </a:lnTo>
                  <a:lnTo>
                    <a:pt x="316" y="965"/>
                  </a:lnTo>
                  <a:lnTo>
                    <a:pt x="323" y="981"/>
                  </a:lnTo>
                  <a:lnTo>
                    <a:pt x="339" y="997"/>
                  </a:lnTo>
                  <a:lnTo>
                    <a:pt x="346" y="1014"/>
                  </a:lnTo>
                  <a:lnTo>
                    <a:pt x="354" y="1022"/>
                  </a:lnTo>
                  <a:lnTo>
                    <a:pt x="369" y="1038"/>
                  </a:lnTo>
                  <a:lnTo>
                    <a:pt x="377" y="1054"/>
                  </a:lnTo>
                  <a:lnTo>
                    <a:pt x="385" y="1070"/>
                  </a:lnTo>
                  <a:lnTo>
                    <a:pt x="400" y="1086"/>
                  </a:lnTo>
                  <a:lnTo>
                    <a:pt x="408" y="1102"/>
                  </a:lnTo>
                  <a:lnTo>
                    <a:pt x="423" y="1118"/>
                  </a:lnTo>
                  <a:lnTo>
                    <a:pt x="439" y="1134"/>
                  </a:lnTo>
                  <a:lnTo>
                    <a:pt x="446" y="1150"/>
                  </a:lnTo>
                  <a:lnTo>
                    <a:pt x="462" y="1166"/>
                  </a:lnTo>
                  <a:lnTo>
                    <a:pt x="477" y="1182"/>
                  </a:lnTo>
                  <a:lnTo>
                    <a:pt x="485" y="1199"/>
                  </a:lnTo>
                  <a:lnTo>
                    <a:pt x="500" y="1215"/>
                  </a:lnTo>
                  <a:lnTo>
                    <a:pt x="516" y="1239"/>
                  </a:lnTo>
                  <a:lnTo>
                    <a:pt x="531" y="1255"/>
                  </a:lnTo>
                  <a:lnTo>
                    <a:pt x="547" y="1271"/>
                  </a:lnTo>
                  <a:lnTo>
                    <a:pt x="562" y="1287"/>
                  </a:lnTo>
                  <a:lnTo>
                    <a:pt x="577" y="1311"/>
                  </a:lnTo>
                  <a:lnTo>
                    <a:pt x="593" y="1327"/>
                  </a:lnTo>
                  <a:lnTo>
                    <a:pt x="608" y="1343"/>
                  </a:lnTo>
                  <a:lnTo>
                    <a:pt x="624" y="1367"/>
                  </a:lnTo>
                  <a:lnTo>
                    <a:pt x="639" y="1384"/>
                  </a:lnTo>
                  <a:lnTo>
                    <a:pt x="662" y="1408"/>
                  </a:lnTo>
                  <a:lnTo>
                    <a:pt x="677" y="1432"/>
                  </a:lnTo>
                  <a:lnTo>
                    <a:pt x="693" y="1448"/>
                  </a:lnTo>
                  <a:lnTo>
                    <a:pt x="716" y="1472"/>
                  </a:lnTo>
                  <a:lnTo>
                    <a:pt x="739" y="1496"/>
                  </a:lnTo>
                  <a:lnTo>
                    <a:pt x="754" y="1512"/>
                  </a:lnTo>
                  <a:lnTo>
                    <a:pt x="777" y="1536"/>
                  </a:lnTo>
                  <a:lnTo>
                    <a:pt x="801" y="1560"/>
                  </a:lnTo>
                  <a:lnTo>
                    <a:pt x="824" y="1585"/>
                  </a:lnTo>
                  <a:lnTo>
                    <a:pt x="847" y="1609"/>
                  </a:lnTo>
                  <a:lnTo>
                    <a:pt x="870" y="1633"/>
                  </a:lnTo>
                  <a:lnTo>
                    <a:pt x="893" y="1665"/>
                  </a:lnTo>
                  <a:lnTo>
                    <a:pt x="916" y="1689"/>
                  </a:lnTo>
                  <a:lnTo>
                    <a:pt x="946" y="1713"/>
                  </a:lnTo>
                  <a:lnTo>
                    <a:pt x="976" y="1745"/>
                  </a:lnTo>
                  <a:lnTo>
                    <a:pt x="999" y="1778"/>
                  </a:lnTo>
                  <a:lnTo>
                    <a:pt x="1030" y="1802"/>
                  </a:lnTo>
                  <a:lnTo>
                    <a:pt x="1061" y="1834"/>
                  </a:lnTo>
                  <a:lnTo>
                    <a:pt x="1069" y="1842"/>
                  </a:lnTo>
                  <a:lnTo>
                    <a:pt x="1061" y="1834"/>
                  </a:lnTo>
                  <a:lnTo>
                    <a:pt x="1046" y="1826"/>
                  </a:lnTo>
                  <a:lnTo>
                    <a:pt x="1030" y="1810"/>
                  </a:lnTo>
                  <a:lnTo>
                    <a:pt x="1015" y="1802"/>
                  </a:lnTo>
                  <a:lnTo>
                    <a:pt x="1007" y="1786"/>
                  </a:lnTo>
                  <a:lnTo>
                    <a:pt x="992" y="1778"/>
                  </a:lnTo>
                  <a:lnTo>
                    <a:pt x="976" y="1770"/>
                  </a:lnTo>
                  <a:lnTo>
                    <a:pt x="961" y="1762"/>
                  </a:lnTo>
                  <a:lnTo>
                    <a:pt x="953" y="1754"/>
                  </a:lnTo>
                  <a:lnTo>
                    <a:pt x="939" y="1737"/>
                  </a:lnTo>
                  <a:lnTo>
                    <a:pt x="931" y="1729"/>
                  </a:lnTo>
                  <a:lnTo>
                    <a:pt x="924" y="1721"/>
                  </a:lnTo>
                  <a:lnTo>
                    <a:pt x="908" y="1713"/>
                  </a:lnTo>
                  <a:lnTo>
                    <a:pt x="901" y="1705"/>
                  </a:lnTo>
                  <a:lnTo>
                    <a:pt x="893" y="1705"/>
                  </a:lnTo>
                  <a:lnTo>
                    <a:pt x="878" y="1697"/>
                  </a:lnTo>
                  <a:lnTo>
                    <a:pt x="870" y="1689"/>
                  </a:lnTo>
                  <a:lnTo>
                    <a:pt x="862" y="1681"/>
                  </a:lnTo>
                  <a:lnTo>
                    <a:pt x="854" y="1673"/>
                  </a:lnTo>
                  <a:lnTo>
                    <a:pt x="847" y="1673"/>
                  </a:lnTo>
                  <a:lnTo>
                    <a:pt x="839" y="1665"/>
                  </a:lnTo>
                  <a:lnTo>
                    <a:pt x="831" y="1657"/>
                  </a:lnTo>
                  <a:lnTo>
                    <a:pt x="824" y="1657"/>
                  </a:lnTo>
                  <a:lnTo>
                    <a:pt x="816" y="1649"/>
                  </a:lnTo>
                  <a:lnTo>
                    <a:pt x="808" y="1649"/>
                  </a:lnTo>
                  <a:lnTo>
                    <a:pt x="801" y="1641"/>
                  </a:lnTo>
                  <a:lnTo>
                    <a:pt x="793" y="1641"/>
                  </a:lnTo>
                  <a:lnTo>
                    <a:pt x="793" y="1633"/>
                  </a:lnTo>
                  <a:lnTo>
                    <a:pt x="785" y="1633"/>
                  </a:lnTo>
                  <a:lnTo>
                    <a:pt x="777" y="1625"/>
                  </a:lnTo>
                  <a:lnTo>
                    <a:pt x="770" y="1625"/>
                  </a:lnTo>
                  <a:lnTo>
                    <a:pt x="762" y="1617"/>
                  </a:lnTo>
                  <a:lnTo>
                    <a:pt x="754" y="1617"/>
                  </a:lnTo>
                  <a:lnTo>
                    <a:pt x="747" y="1609"/>
                  </a:lnTo>
                  <a:lnTo>
                    <a:pt x="739" y="1609"/>
                  </a:lnTo>
                  <a:lnTo>
                    <a:pt x="739" y="1601"/>
                  </a:lnTo>
                  <a:lnTo>
                    <a:pt x="731" y="1601"/>
                  </a:lnTo>
                  <a:lnTo>
                    <a:pt x="724" y="1601"/>
                  </a:lnTo>
                  <a:lnTo>
                    <a:pt x="716" y="1593"/>
                  </a:lnTo>
                  <a:lnTo>
                    <a:pt x="708" y="1593"/>
                  </a:lnTo>
                  <a:lnTo>
                    <a:pt x="701" y="1593"/>
                  </a:lnTo>
                  <a:lnTo>
                    <a:pt x="693" y="1593"/>
                  </a:lnTo>
                  <a:lnTo>
                    <a:pt x="685" y="1593"/>
                  </a:lnTo>
                  <a:lnTo>
                    <a:pt x="685" y="1601"/>
                  </a:lnTo>
                  <a:lnTo>
                    <a:pt x="685" y="1609"/>
                  </a:lnTo>
                  <a:lnTo>
                    <a:pt x="693" y="1609"/>
                  </a:lnTo>
                  <a:lnTo>
                    <a:pt x="693" y="1617"/>
                  </a:lnTo>
                  <a:lnTo>
                    <a:pt x="701" y="1617"/>
                  </a:lnTo>
                  <a:lnTo>
                    <a:pt x="701" y="1625"/>
                  </a:lnTo>
                  <a:lnTo>
                    <a:pt x="708" y="1625"/>
                  </a:lnTo>
                  <a:lnTo>
                    <a:pt x="708" y="1633"/>
                  </a:lnTo>
                  <a:lnTo>
                    <a:pt x="716" y="1633"/>
                  </a:lnTo>
                  <a:lnTo>
                    <a:pt x="716" y="1641"/>
                  </a:lnTo>
                  <a:lnTo>
                    <a:pt x="724" y="1641"/>
                  </a:lnTo>
                  <a:lnTo>
                    <a:pt x="724" y="1649"/>
                  </a:lnTo>
                  <a:lnTo>
                    <a:pt x="731" y="1649"/>
                  </a:lnTo>
                  <a:lnTo>
                    <a:pt x="731" y="1657"/>
                  </a:lnTo>
                  <a:lnTo>
                    <a:pt x="739" y="1657"/>
                  </a:lnTo>
                  <a:lnTo>
                    <a:pt x="747" y="1657"/>
                  </a:lnTo>
                  <a:lnTo>
                    <a:pt x="747" y="1665"/>
                  </a:lnTo>
                  <a:lnTo>
                    <a:pt x="754" y="1665"/>
                  </a:lnTo>
                  <a:lnTo>
                    <a:pt x="754" y="1673"/>
                  </a:lnTo>
                  <a:lnTo>
                    <a:pt x="762" y="1673"/>
                  </a:lnTo>
                  <a:lnTo>
                    <a:pt x="770" y="1681"/>
                  </a:lnTo>
                  <a:lnTo>
                    <a:pt x="777" y="1689"/>
                  </a:lnTo>
                  <a:lnTo>
                    <a:pt x="785" y="1689"/>
                  </a:lnTo>
                  <a:lnTo>
                    <a:pt x="793" y="1697"/>
                  </a:lnTo>
                  <a:lnTo>
                    <a:pt x="801" y="1697"/>
                  </a:lnTo>
                  <a:lnTo>
                    <a:pt x="801" y="1705"/>
                  </a:lnTo>
                  <a:lnTo>
                    <a:pt x="808" y="1705"/>
                  </a:lnTo>
                  <a:lnTo>
                    <a:pt x="816" y="1705"/>
                  </a:lnTo>
                  <a:lnTo>
                    <a:pt x="816" y="1713"/>
                  </a:lnTo>
                  <a:lnTo>
                    <a:pt x="824" y="1713"/>
                  </a:lnTo>
                  <a:lnTo>
                    <a:pt x="824" y="1721"/>
                  </a:lnTo>
                  <a:lnTo>
                    <a:pt x="831" y="1721"/>
                  </a:lnTo>
                  <a:lnTo>
                    <a:pt x="839" y="1721"/>
                  </a:lnTo>
                  <a:lnTo>
                    <a:pt x="839" y="1729"/>
                  </a:lnTo>
                  <a:lnTo>
                    <a:pt x="847" y="1729"/>
                  </a:lnTo>
                  <a:lnTo>
                    <a:pt x="854" y="1737"/>
                  </a:lnTo>
                  <a:lnTo>
                    <a:pt x="862" y="1737"/>
                  </a:lnTo>
                  <a:lnTo>
                    <a:pt x="870" y="1745"/>
                  </a:lnTo>
                  <a:lnTo>
                    <a:pt x="878" y="1745"/>
                  </a:lnTo>
                  <a:lnTo>
                    <a:pt x="878" y="1754"/>
                  </a:lnTo>
                  <a:lnTo>
                    <a:pt x="885" y="1754"/>
                  </a:lnTo>
                  <a:lnTo>
                    <a:pt x="893" y="1754"/>
                  </a:lnTo>
                  <a:lnTo>
                    <a:pt x="901" y="1762"/>
                  </a:lnTo>
                  <a:lnTo>
                    <a:pt x="908" y="1762"/>
                  </a:lnTo>
                  <a:lnTo>
                    <a:pt x="908" y="1770"/>
                  </a:lnTo>
                  <a:lnTo>
                    <a:pt x="916" y="1770"/>
                  </a:lnTo>
                  <a:lnTo>
                    <a:pt x="924" y="1770"/>
                  </a:lnTo>
                  <a:lnTo>
                    <a:pt x="931" y="1778"/>
                  </a:lnTo>
                  <a:lnTo>
                    <a:pt x="939" y="1778"/>
                  </a:lnTo>
                  <a:lnTo>
                    <a:pt x="946" y="1786"/>
                  </a:lnTo>
                  <a:lnTo>
                    <a:pt x="953" y="1786"/>
                  </a:lnTo>
                  <a:lnTo>
                    <a:pt x="961" y="1794"/>
                  </a:lnTo>
                  <a:lnTo>
                    <a:pt x="969" y="1794"/>
                  </a:lnTo>
                  <a:lnTo>
                    <a:pt x="976" y="1802"/>
                  </a:lnTo>
                  <a:lnTo>
                    <a:pt x="984" y="1802"/>
                  </a:lnTo>
                  <a:lnTo>
                    <a:pt x="992" y="1810"/>
                  </a:lnTo>
                  <a:lnTo>
                    <a:pt x="999" y="1810"/>
                  </a:lnTo>
                  <a:lnTo>
                    <a:pt x="1007" y="1810"/>
                  </a:lnTo>
                  <a:lnTo>
                    <a:pt x="1015" y="1818"/>
                  </a:lnTo>
                  <a:lnTo>
                    <a:pt x="1023" y="1818"/>
                  </a:lnTo>
                  <a:lnTo>
                    <a:pt x="1030" y="1826"/>
                  </a:lnTo>
                  <a:lnTo>
                    <a:pt x="1038" y="1826"/>
                  </a:lnTo>
                  <a:lnTo>
                    <a:pt x="1046" y="1834"/>
                  </a:lnTo>
                  <a:lnTo>
                    <a:pt x="1053" y="1834"/>
                  </a:lnTo>
                  <a:lnTo>
                    <a:pt x="1061" y="1834"/>
                  </a:lnTo>
                  <a:lnTo>
                    <a:pt x="1069" y="1842"/>
                  </a:lnTo>
                </a:path>
              </a:pathLst>
            </a:custGeom>
            <a:solidFill>
              <a:srgbClr val="FF7C80"/>
            </a:solidFill>
            <a:ln w="12700" cap="rnd" cmpd="sng">
              <a:solidFill>
                <a:srgbClr val="0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 rot="20028428">
              <a:off x="2583520" y="2987071"/>
              <a:ext cx="459845" cy="2925763"/>
            </a:xfrm>
            <a:custGeom>
              <a:avLst/>
              <a:gdLst/>
              <a:ahLst/>
              <a:cxnLst>
                <a:cxn ang="0">
                  <a:pos x="1100" y="1826"/>
                </a:cxn>
                <a:cxn ang="0">
                  <a:pos x="1100" y="1802"/>
                </a:cxn>
                <a:cxn ang="0">
                  <a:pos x="1138" y="1754"/>
                </a:cxn>
                <a:cxn ang="0">
                  <a:pos x="1084" y="1818"/>
                </a:cxn>
                <a:cxn ang="0">
                  <a:pos x="1100" y="1770"/>
                </a:cxn>
                <a:cxn ang="0">
                  <a:pos x="1130" y="1689"/>
                </a:cxn>
                <a:cxn ang="0">
                  <a:pos x="1115" y="1705"/>
                </a:cxn>
                <a:cxn ang="0">
                  <a:pos x="1084" y="1794"/>
                </a:cxn>
                <a:cxn ang="0">
                  <a:pos x="1084" y="1729"/>
                </a:cxn>
                <a:cxn ang="0">
                  <a:pos x="1107" y="1593"/>
                </a:cxn>
                <a:cxn ang="0">
                  <a:pos x="1115" y="1504"/>
                </a:cxn>
                <a:cxn ang="0">
                  <a:pos x="1100" y="1496"/>
                </a:cxn>
                <a:cxn ang="0">
                  <a:pos x="1084" y="1593"/>
                </a:cxn>
                <a:cxn ang="0">
                  <a:pos x="1076" y="1754"/>
                </a:cxn>
                <a:cxn ang="0">
                  <a:pos x="1061" y="1657"/>
                </a:cxn>
                <a:cxn ang="0">
                  <a:pos x="1038" y="1416"/>
                </a:cxn>
                <a:cxn ang="0">
                  <a:pos x="1023" y="1255"/>
                </a:cxn>
                <a:cxn ang="0">
                  <a:pos x="999" y="1150"/>
                </a:cxn>
                <a:cxn ang="0">
                  <a:pos x="969" y="1078"/>
                </a:cxn>
                <a:cxn ang="0">
                  <a:pos x="953" y="1126"/>
                </a:cxn>
                <a:cxn ang="0">
                  <a:pos x="961" y="1223"/>
                </a:cxn>
                <a:cxn ang="0">
                  <a:pos x="984" y="1400"/>
                </a:cxn>
                <a:cxn ang="0">
                  <a:pos x="1038" y="1697"/>
                </a:cxn>
                <a:cxn ang="0">
                  <a:pos x="976" y="1512"/>
                </a:cxn>
                <a:cxn ang="0">
                  <a:pos x="847" y="1102"/>
                </a:cxn>
                <a:cxn ang="0">
                  <a:pos x="747" y="820"/>
                </a:cxn>
                <a:cxn ang="0">
                  <a:pos x="654" y="611"/>
                </a:cxn>
                <a:cxn ang="0">
                  <a:pos x="570" y="442"/>
                </a:cxn>
                <a:cxn ang="0">
                  <a:pos x="500" y="314"/>
                </a:cxn>
                <a:cxn ang="0">
                  <a:pos x="431" y="217"/>
                </a:cxn>
                <a:cxn ang="0">
                  <a:pos x="362" y="137"/>
                </a:cxn>
                <a:cxn ang="0">
                  <a:pos x="300" y="72"/>
                </a:cxn>
                <a:cxn ang="0">
                  <a:pos x="231" y="24"/>
                </a:cxn>
                <a:cxn ang="0">
                  <a:pos x="154" y="0"/>
                </a:cxn>
                <a:cxn ang="0">
                  <a:pos x="77" y="8"/>
                </a:cxn>
                <a:cxn ang="0">
                  <a:pos x="31" y="64"/>
                </a:cxn>
                <a:cxn ang="0">
                  <a:pos x="8" y="145"/>
                </a:cxn>
                <a:cxn ang="0">
                  <a:pos x="0" y="225"/>
                </a:cxn>
                <a:cxn ang="0">
                  <a:pos x="8" y="306"/>
                </a:cxn>
                <a:cxn ang="0">
                  <a:pos x="31" y="378"/>
                </a:cxn>
                <a:cxn ang="0">
                  <a:pos x="54" y="467"/>
                </a:cxn>
                <a:cxn ang="0">
                  <a:pos x="92" y="571"/>
                </a:cxn>
                <a:cxn ang="0">
                  <a:pos x="146" y="676"/>
                </a:cxn>
                <a:cxn ang="0">
                  <a:pos x="208" y="796"/>
                </a:cxn>
                <a:cxn ang="0">
                  <a:pos x="285" y="925"/>
                </a:cxn>
                <a:cxn ang="0">
                  <a:pos x="385" y="1070"/>
                </a:cxn>
                <a:cxn ang="0">
                  <a:pos x="516" y="1239"/>
                </a:cxn>
                <a:cxn ang="0">
                  <a:pos x="677" y="1432"/>
                </a:cxn>
                <a:cxn ang="0">
                  <a:pos x="893" y="1665"/>
                </a:cxn>
                <a:cxn ang="0">
                  <a:pos x="1030" y="1810"/>
                </a:cxn>
                <a:cxn ang="0">
                  <a:pos x="908" y="1713"/>
                </a:cxn>
                <a:cxn ang="0">
                  <a:pos x="824" y="1657"/>
                </a:cxn>
                <a:cxn ang="0">
                  <a:pos x="754" y="1617"/>
                </a:cxn>
                <a:cxn ang="0">
                  <a:pos x="685" y="1593"/>
                </a:cxn>
                <a:cxn ang="0">
                  <a:pos x="716" y="1641"/>
                </a:cxn>
                <a:cxn ang="0">
                  <a:pos x="762" y="1673"/>
                </a:cxn>
                <a:cxn ang="0">
                  <a:pos x="824" y="1713"/>
                </a:cxn>
                <a:cxn ang="0">
                  <a:pos x="878" y="1754"/>
                </a:cxn>
                <a:cxn ang="0">
                  <a:pos x="946" y="1786"/>
                </a:cxn>
                <a:cxn ang="0">
                  <a:pos x="1023" y="1818"/>
                </a:cxn>
              </a:cxnLst>
              <a:rect l="0" t="0" r="r" b="b"/>
              <a:pathLst>
                <a:path w="1139" h="1843">
                  <a:moveTo>
                    <a:pt x="1069" y="1842"/>
                  </a:moveTo>
                  <a:lnTo>
                    <a:pt x="1076" y="1842"/>
                  </a:lnTo>
                  <a:lnTo>
                    <a:pt x="1076" y="1834"/>
                  </a:lnTo>
                  <a:lnTo>
                    <a:pt x="1084" y="1834"/>
                  </a:lnTo>
                  <a:lnTo>
                    <a:pt x="1092" y="1834"/>
                  </a:lnTo>
                  <a:lnTo>
                    <a:pt x="1092" y="1826"/>
                  </a:lnTo>
                  <a:lnTo>
                    <a:pt x="1100" y="1826"/>
                  </a:lnTo>
                  <a:lnTo>
                    <a:pt x="1107" y="1818"/>
                  </a:lnTo>
                  <a:lnTo>
                    <a:pt x="1100" y="1818"/>
                  </a:lnTo>
                  <a:lnTo>
                    <a:pt x="1100" y="1826"/>
                  </a:lnTo>
                  <a:lnTo>
                    <a:pt x="1092" y="1826"/>
                  </a:lnTo>
                  <a:lnTo>
                    <a:pt x="1084" y="1834"/>
                  </a:lnTo>
                  <a:lnTo>
                    <a:pt x="1076" y="1834"/>
                  </a:lnTo>
                  <a:lnTo>
                    <a:pt x="1069" y="1842"/>
                  </a:lnTo>
                  <a:lnTo>
                    <a:pt x="1076" y="1834"/>
                  </a:lnTo>
                  <a:lnTo>
                    <a:pt x="1084" y="1826"/>
                  </a:lnTo>
                  <a:lnTo>
                    <a:pt x="1092" y="1818"/>
                  </a:lnTo>
                  <a:lnTo>
                    <a:pt x="1092" y="1810"/>
                  </a:lnTo>
                  <a:lnTo>
                    <a:pt x="1100" y="1810"/>
                  </a:lnTo>
                  <a:lnTo>
                    <a:pt x="1100" y="1802"/>
                  </a:lnTo>
                  <a:lnTo>
                    <a:pt x="1107" y="1802"/>
                  </a:lnTo>
                  <a:lnTo>
                    <a:pt x="1107" y="1794"/>
                  </a:lnTo>
                  <a:lnTo>
                    <a:pt x="1115" y="1786"/>
                  </a:lnTo>
                  <a:lnTo>
                    <a:pt x="1115" y="1778"/>
                  </a:lnTo>
                  <a:lnTo>
                    <a:pt x="1123" y="1778"/>
                  </a:lnTo>
                  <a:lnTo>
                    <a:pt x="1123" y="1770"/>
                  </a:lnTo>
                  <a:lnTo>
                    <a:pt x="1130" y="1770"/>
                  </a:lnTo>
                  <a:lnTo>
                    <a:pt x="1130" y="1762"/>
                  </a:lnTo>
                  <a:lnTo>
                    <a:pt x="1138" y="1762"/>
                  </a:lnTo>
                  <a:lnTo>
                    <a:pt x="1138" y="1754"/>
                  </a:lnTo>
                  <a:lnTo>
                    <a:pt x="1130" y="1754"/>
                  </a:lnTo>
                  <a:lnTo>
                    <a:pt x="1130" y="1762"/>
                  </a:lnTo>
                  <a:lnTo>
                    <a:pt x="1123" y="1762"/>
                  </a:lnTo>
                  <a:lnTo>
                    <a:pt x="1123" y="1770"/>
                  </a:lnTo>
                  <a:lnTo>
                    <a:pt x="1115" y="1778"/>
                  </a:lnTo>
                  <a:lnTo>
                    <a:pt x="1107" y="1786"/>
                  </a:lnTo>
                  <a:lnTo>
                    <a:pt x="1100" y="1794"/>
                  </a:lnTo>
                  <a:lnTo>
                    <a:pt x="1100" y="1802"/>
                  </a:lnTo>
                  <a:lnTo>
                    <a:pt x="1092" y="1810"/>
                  </a:lnTo>
                  <a:lnTo>
                    <a:pt x="1084" y="1818"/>
                  </a:lnTo>
                  <a:lnTo>
                    <a:pt x="1076" y="1826"/>
                  </a:lnTo>
                  <a:lnTo>
                    <a:pt x="1076" y="1834"/>
                  </a:lnTo>
                  <a:lnTo>
                    <a:pt x="1069" y="1842"/>
                  </a:lnTo>
                  <a:lnTo>
                    <a:pt x="1076" y="1826"/>
                  </a:lnTo>
                  <a:lnTo>
                    <a:pt x="1084" y="1818"/>
                  </a:lnTo>
                  <a:lnTo>
                    <a:pt x="1084" y="1802"/>
                  </a:lnTo>
                  <a:lnTo>
                    <a:pt x="1092" y="1794"/>
                  </a:lnTo>
                  <a:lnTo>
                    <a:pt x="1092" y="1786"/>
                  </a:lnTo>
                  <a:lnTo>
                    <a:pt x="1100" y="1778"/>
                  </a:lnTo>
                  <a:lnTo>
                    <a:pt x="1100" y="1770"/>
                  </a:lnTo>
                  <a:lnTo>
                    <a:pt x="1107" y="1762"/>
                  </a:lnTo>
                  <a:lnTo>
                    <a:pt x="1107" y="1754"/>
                  </a:lnTo>
                  <a:lnTo>
                    <a:pt x="1115" y="1745"/>
                  </a:lnTo>
                  <a:lnTo>
                    <a:pt x="1115" y="1737"/>
                  </a:lnTo>
                  <a:lnTo>
                    <a:pt x="1115" y="1729"/>
                  </a:lnTo>
                  <a:lnTo>
                    <a:pt x="1123" y="1721"/>
                  </a:lnTo>
                  <a:lnTo>
                    <a:pt x="1123" y="1713"/>
                  </a:lnTo>
                  <a:lnTo>
                    <a:pt x="1123" y="1705"/>
                  </a:lnTo>
                  <a:lnTo>
                    <a:pt x="1130" y="1697"/>
                  </a:lnTo>
                  <a:lnTo>
                    <a:pt x="1130" y="1689"/>
                  </a:lnTo>
                  <a:lnTo>
                    <a:pt x="1130" y="1681"/>
                  </a:lnTo>
                  <a:lnTo>
                    <a:pt x="1138" y="1673"/>
                  </a:lnTo>
                  <a:lnTo>
                    <a:pt x="1138" y="1665"/>
                  </a:lnTo>
                  <a:lnTo>
                    <a:pt x="1130" y="1665"/>
                  </a:lnTo>
                  <a:lnTo>
                    <a:pt x="1130" y="1673"/>
                  </a:lnTo>
                  <a:lnTo>
                    <a:pt x="1130" y="1681"/>
                  </a:lnTo>
                  <a:lnTo>
                    <a:pt x="1123" y="1681"/>
                  </a:lnTo>
                  <a:lnTo>
                    <a:pt x="1123" y="1689"/>
                  </a:lnTo>
                  <a:lnTo>
                    <a:pt x="1123" y="1697"/>
                  </a:lnTo>
                  <a:lnTo>
                    <a:pt x="1115" y="1705"/>
                  </a:lnTo>
                  <a:lnTo>
                    <a:pt x="1115" y="1713"/>
                  </a:lnTo>
                  <a:lnTo>
                    <a:pt x="1107" y="1721"/>
                  </a:lnTo>
                  <a:lnTo>
                    <a:pt x="1107" y="1729"/>
                  </a:lnTo>
                  <a:lnTo>
                    <a:pt x="1107" y="1737"/>
                  </a:lnTo>
                  <a:lnTo>
                    <a:pt x="1100" y="1745"/>
                  </a:lnTo>
                  <a:lnTo>
                    <a:pt x="1100" y="1754"/>
                  </a:lnTo>
                  <a:lnTo>
                    <a:pt x="1092" y="1762"/>
                  </a:lnTo>
                  <a:lnTo>
                    <a:pt x="1092" y="1778"/>
                  </a:lnTo>
                  <a:lnTo>
                    <a:pt x="1092" y="1786"/>
                  </a:lnTo>
                  <a:lnTo>
                    <a:pt x="1084" y="1794"/>
                  </a:lnTo>
                  <a:lnTo>
                    <a:pt x="1084" y="1810"/>
                  </a:lnTo>
                  <a:lnTo>
                    <a:pt x="1076" y="1818"/>
                  </a:lnTo>
                  <a:lnTo>
                    <a:pt x="1069" y="1834"/>
                  </a:lnTo>
                  <a:lnTo>
                    <a:pt x="1069" y="1842"/>
                  </a:lnTo>
                  <a:lnTo>
                    <a:pt x="1069" y="1826"/>
                  </a:lnTo>
                  <a:lnTo>
                    <a:pt x="1076" y="1802"/>
                  </a:lnTo>
                  <a:lnTo>
                    <a:pt x="1076" y="1786"/>
                  </a:lnTo>
                  <a:lnTo>
                    <a:pt x="1084" y="1770"/>
                  </a:lnTo>
                  <a:lnTo>
                    <a:pt x="1084" y="1754"/>
                  </a:lnTo>
                  <a:lnTo>
                    <a:pt x="1084" y="1729"/>
                  </a:lnTo>
                  <a:lnTo>
                    <a:pt x="1092" y="1713"/>
                  </a:lnTo>
                  <a:lnTo>
                    <a:pt x="1092" y="1697"/>
                  </a:lnTo>
                  <a:lnTo>
                    <a:pt x="1092" y="1681"/>
                  </a:lnTo>
                  <a:lnTo>
                    <a:pt x="1100" y="1673"/>
                  </a:lnTo>
                  <a:lnTo>
                    <a:pt x="1100" y="1657"/>
                  </a:lnTo>
                  <a:lnTo>
                    <a:pt x="1100" y="1641"/>
                  </a:lnTo>
                  <a:lnTo>
                    <a:pt x="1100" y="1625"/>
                  </a:lnTo>
                  <a:lnTo>
                    <a:pt x="1107" y="1617"/>
                  </a:lnTo>
                  <a:lnTo>
                    <a:pt x="1107" y="1601"/>
                  </a:lnTo>
                  <a:lnTo>
                    <a:pt x="1107" y="1593"/>
                  </a:lnTo>
                  <a:lnTo>
                    <a:pt x="1107" y="1585"/>
                  </a:lnTo>
                  <a:lnTo>
                    <a:pt x="1107" y="1569"/>
                  </a:lnTo>
                  <a:lnTo>
                    <a:pt x="1107" y="1560"/>
                  </a:lnTo>
                  <a:lnTo>
                    <a:pt x="1115" y="1552"/>
                  </a:lnTo>
                  <a:lnTo>
                    <a:pt x="1115" y="1544"/>
                  </a:lnTo>
                  <a:lnTo>
                    <a:pt x="1115" y="1536"/>
                  </a:lnTo>
                  <a:lnTo>
                    <a:pt x="1115" y="1528"/>
                  </a:lnTo>
                  <a:lnTo>
                    <a:pt x="1115" y="1520"/>
                  </a:lnTo>
                  <a:lnTo>
                    <a:pt x="1115" y="1512"/>
                  </a:lnTo>
                  <a:lnTo>
                    <a:pt x="1115" y="1504"/>
                  </a:lnTo>
                  <a:lnTo>
                    <a:pt x="1115" y="1496"/>
                  </a:lnTo>
                  <a:lnTo>
                    <a:pt x="1115" y="1488"/>
                  </a:lnTo>
                  <a:lnTo>
                    <a:pt x="1115" y="1480"/>
                  </a:lnTo>
                  <a:lnTo>
                    <a:pt x="1115" y="1472"/>
                  </a:lnTo>
                  <a:lnTo>
                    <a:pt x="1115" y="1464"/>
                  </a:lnTo>
                  <a:lnTo>
                    <a:pt x="1107" y="1464"/>
                  </a:lnTo>
                  <a:lnTo>
                    <a:pt x="1107" y="1472"/>
                  </a:lnTo>
                  <a:lnTo>
                    <a:pt x="1107" y="1480"/>
                  </a:lnTo>
                  <a:lnTo>
                    <a:pt x="1100" y="1488"/>
                  </a:lnTo>
                  <a:lnTo>
                    <a:pt x="1100" y="1496"/>
                  </a:lnTo>
                  <a:lnTo>
                    <a:pt x="1100" y="1504"/>
                  </a:lnTo>
                  <a:lnTo>
                    <a:pt x="1100" y="1512"/>
                  </a:lnTo>
                  <a:lnTo>
                    <a:pt x="1100" y="1520"/>
                  </a:lnTo>
                  <a:lnTo>
                    <a:pt x="1092" y="1528"/>
                  </a:lnTo>
                  <a:lnTo>
                    <a:pt x="1092" y="1536"/>
                  </a:lnTo>
                  <a:lnTo>
                    <a:pt x="1092" y="1552"/>
                  </a:lnTo>
                  <a:lnTo>
                    <a:pt x="1092" y="1560"/>
                  </a:lnTo>
                  <a:lnTo>
                    <a:pt x="1092" y="1569"/>
                  </a:lnTo>
                  <a:lnTo>
                    <a:pt x="1092" y="1585"/>
                  </a:lnTo>
                  <a:lnTo>
                    <a:pt x="1084" y="1593"/>
                  </a:lnTo>
                  <a:lnTo>
                    <a:pt x="1084" y="1609"/>
                  </a:lnTo>
                  <a:lnTo>
                    <a:pt x="1084" y="1617"/>
                  </a:lnTo>
                  <a:lnTo>
                    <a:pt x="1084" y="1633"/>
                  </a:lnTo>
                  <a:lnTo>
                    <a:pt x="1084" y="1649"/>
                  </a:lnTo>
                  <a:lnTo>
                    <a:pt x="1084" y="1665"/>
                  </a:lnTo>
                  <a:lnTo>
                    <a:pt x="1076" y="1681"/>
                  </a:lnTo>
                  <a:lnTo>
                    <a:pt x="1076" y="1697"/>
                  </a:lnTo>
                  <a:lnTo>
                    <a:pt x="1076" y="1713"/>
                  </a:lnTo>
                  <a:lnTo>
                    <a:pt x="1076" y="1729"/>
                  </a:lnTo>
                  <a:lnTo>
                    <a:pt x="1076" y="1754"/>
                  </a:lnTo>
                  <a:lnTo>
                    <a:pt x="1069" y="1770"/>
                  </a:lnTo>
                  <a:lnTo>
                    <a:pt x="1069" y="1794"/>
                  </a:lnTo>
                  <a:lnTo>
                    <a:pt x="1069" y="1818"/>
                  </a:lnTo>
                  <a:lnTo>
                    <a:pt x="1069" y="1842"/>
                  </a:lnTo>
                  <a:lnTo>
                    <a:pt x="1069" y="1818"/>
                  </a:lnTo>
                  <a:lnTo>
                    <a:pt x="1069" y="1778"/>
                  </a:lnTo>
                  <a:lnTo>
                    <a:pt x="1061" y="1745"/>
                  </a:lnTo>
                  <a:lnTo>
                    <a:pt x="1061" y="1713"/>
                  </a:lnTo>
                  <a:lnTo>
                    <a:pt x="1061" y="1689"/>
                  </a:lnTo>
                  <a:lnTo>
                    <a:pt x="1061" y="1657"/>
                  </a:lnTo>
                  <a:lnTo>
                    <a:pt x="1061" y="1625"/>
                  </a:lnTo>
                  <a:lnTo>
                    <a:pt x="1053" y="1601"/>
                  </a:lnTo>
                  <a:lnTo>
                    <a:pt x="1053" y="1577"/>
                  </a:lnTo>
                  <a:lnTo>
                    <a:pt x="1053" y="1552"/>
                  </a:lnTo>
                  <a:lnTo>
                    <a:pt x="1053" y="1528"/>
                  </a:lnTo>
                  <a:lnTo>
                    <a:pt x="1046" y="1504"/>
                  </a:lnTo>
                  <a:lnTo>
                    <a:pt x="1046" y="1480"/>
                  </a:lnTo>
                  <a:lnTo>
                    <a:pt x="1046" y="1464"/>
                  </a:lnTo>
                  <a:lnTo>
                    <a:pt x="1046" y="1440"/>
                  </a:lnTo>
                  <a:lnTo>
                    <a:pt x="1038" y="1416"/>
                  </a:lnTo>
                  <a:lnTo>
                    <a:pt x="1038" y="1400"/>
                  </a:lnTo>
                  <a:lnTo>
                    <a:pt x="1038" y="1384"/>
                  </a:lnTo>
                  <a:lnTo>
                    <a:pt x="1030" y="1367"/>
                  </a:lnTo>
                  <a:lnTo>
                    <a:pt x="1030" y="1343"/>
                  </a:lnTo>
                  <a:lnTo>
                    <a:pt x="1030" y="1327"/>
                  </a:lnTo>
                  <a:lnTo>
                    <a:pt x="1030" y="1311"/>
                  </a:lnTo>
                  <a:lnTo>
                    <a:pt x="1023" y="1303"/>
                  </a:lnTo>
                  <a:lnTo>
                    <a:pt x="1023" y="1287"/>
                  </a:lnTo>
                  <a:lnTo>
                    <a:pt x="1023" y="1271"/>
                  </a:lnTo>
                  <a:lnTo>
                    <a:pt x="1023" y="1255"/>
                  </a:lnTo>
                  <a:lnTo>
                    <a:pt x="1015" y="1247"/>
                  </a:lnTo>
                  <a:lnTo>
                    <a:pt x="1015" y="1231"/>
                  </a:lnTo>
                  <a:lnTo>
                    <a:pt x="1015" y="1223"/>
                  </a:lnTo>
                  <a:lnTo>
                    <a:pt x="1007" y="1207"/>
                  </a:lnTo>
                  <a:lnTo>
                    <a:pt x="1007" y="1199"/>
                  </a:lnTo>
                  <a:lnTo>
                    <a:pt x="1007" y="1190"/>
                  </a:lnTo>
                  <a:lnTo>
                    <a:pt x="1007" y="1174"/>
                  </a:lnTo>
                  <a:lnTo>
                    <a:pt x="999" y="1166"/>
                  </a:lnTo>
                  <a:lnTo>
                    <a:pt x="999" y="1158"/>
                  </a:lnTo>
                  <a:lnTo>
                    <a:pt x="999" y="1150"/>
                  </a:lnTo>
                  <a:lnTo>
                    <a:pt x="999" y="1142"/>
                  </a:lnTo>
                  <a:lnTo>
                    <a:pt x="992" y="1134"/>
                  </a:lnTo>
                  <a:lnTo>
                    <a:pt x="992" y="1126"/>
                  </a:lnTo>
                  <a:lnTo>
                    <a:pt x="992" y="1118"/>
                  </a:lnTo>
                  <a:lnTo>
                    <a:pt x="984" y="1110"/>
                  </a:lnTo>
                  <a:lnTo>
                    <a:pt x="984" y="1102"/>
                  </a:lnTo>
                  <a:lnTo>
                    <a:pt x="984" y="1094"/>
                  </a:lnTo>
                  <a:lnTo>
                    <a:pt x="976" y="1086"/>
                  </a:lnTo>
                  <a:lnTo>
                    <a:pt x="976" y="1078"/>
                  </a:lnTo>
                  <a:lnTo>
                    <a:pt x="969" y="1078"/>
                  </a:lnTo>
                  <a:lnTo>
                    <a:pt x="969" y="1070"/>
                  </a:lnTo>
                  <a:lnTo>
                    <a:pt x="961" y="1070"/>
                  </a:lnTo>
                  <a:lnTo>
                    <a:pt x="961" y="1078"/>
                  </a:lnTo>
                  <a:lnTo>
                    <a:pt x="961" y="1086"/>
                  </a:lnTo>
                  <a:lnTo>
                    <a:pt x="953" y="1086"/>
                  </a:lnTo>
                  <a:lnTo>
                    <a:pt x="953" y="1094"/>
                  </a:lnTo>
                  <a:lnTo>
                    <a:pt x="953" y="1102"/>
                  </a:lnTo>
                  <a:lnTo>
                    <a:pt x="953" y="1110"/>
                  </a:lnTo>
                  <a:lnTo>
                    <a:pt x="953" y="1118"/>
                  </a:lnTo>
                  <a:lnTo>
                    <a:pt x="953" y="1126"/>
                  </a:lnTo>
                  <a:lnTo>
                    <a:pt x="953" y="1134"/>
                  </a:lnTo>
                  <a:lnTo>
                    <a:pt x="953" y="1142"/>
                  </a:lnTo>
                  <a:lnTo>
                    <a:pt x="953" y="1150"/>
                  </a:lnTo>
                  <a:lnTo>
                    <a:pt x="953" y="1158"/>
                  </a:lnTo>
                  <a:lnTo>
                    <a:pt x="953" y="1166"/>
                  </a:lnTo>
                  <a:lnTo>
                    <a:pt x="953" y="1174"/>
                  </a:lnTo>
                  <a:lnTo>
                    <a:pt x="953" y="1190"/>
                  </a:lnTo>
                  <a:lnTo>
                    <a:pt x="953" y="1199"/>
                  </a:lnTo>
                  <a:lnTo>
                    <a:pt x="961" y="1215"/>
                  </a:lnTo>
                  <a:lnTo>
                    <a:pt x="961" y="1223"/>
                  </a:lnTo>
                  <a:lnTo>
                    <a:pt x="961" y="1239"/>
                  </a:lnTo>
                  <a:lnTo>
                    <a:pt x="961" y="1255"/>
                  </a:lnTo>
                  <a:lnTo>
                    <a:pt x="961" y="1263"/>
                  </a:lnTo>
                  <a:lnTo>
                    <a:pt x="969" y="1279"/>
                  </a:lnTo>
                  <a:lnTo>
                    <a:pt x="969" y="1303"/>
                  </a:lnTo>
                  <a:lnTo>
                    <a:pt x="969" y="1319"/>
                  </a:lnTo>
                  <a:lnTo>
                    <a:pt x="976" y="1335"/>
                  </a:lnTo>
                  <a:lnTo>
                    <a:pt x="976" y="1359"/>
                  </a:lnTo>
                  <a:lnTo>
                    <a:pt x="976" y="1375"/>
                  </a:lnTo>
                  <a:lnTo>
                    <a:pt x="984" y="1400"/>
                  </a:lnTo>
                  <a:lnTo>
                    <a:pt x="984" y="1424"/>
                  </a:lnTo>
                  <a:lnTo>
                    <a:pt x="992" y="1448"/>
                  </a:lnTo>
                  <a:lnTo>
                    <a:pt x="992" y="1472"/>
                  </a:lnTo>
                  <a:lnTo>
                    <a:pt x="999" y="1496"/>
                  </a:lnTo>
                  <a:lnTo>
                    <a:pt x="1007" y="1528"/>
                  </a:lnTo>
                  <a:lnTo>
                    <a:pt x="1007" y="1552"/>
                  </a:lnTo>
                  <a:lnTo>
                    <a:pt x="1015" y="1585"/>
                  </a:lnTo>
                  <a:lnTo>
                    <a:pt x="1023" y="1625"/>
                  </a:lnTo>
                  <a:lnTo>
                    <a:pt x="1030" y="1657"/>
                  </a:lnTo>
                  <a:lnTo>
                    <a:pt x="1038" y="1697"/>
                  </a:lnTo>
                  <a:lnTo>
                    <a:pt x="1046" y="1737"/>
                  </a:lnTo>
                  <a:lnTo>
                    <a:pt x="1053" y="1778"/>
                  </a:lnTo>
                  <a:lnTo>
                    <a:pt x="1061" y="1826"/>
                  </a:lnTo>
                  <a:lnTo>
                    <a:pt x="1069" y="1842"/>
                  </a:lnTo>
                  <a:lnTo>
                    <a:pt x="1061" y="1802"/>
                  </a:lnTo>
                  <a:lnTo>
                    <a:pt x="1038" y="1737"/>
                  </a:lnTo>
                  <a:lnTo>
                    <a:pt x="1023" y="1673"/>
                  </a:lnTo>
                  <a:lnTo>
                    <a:pt x="1007" y="1617"/>
                  </a:lnTo>
                  <a:lnTo>
                    <a:pt x="992" y="1560"/>
                  </a:lnTo>
                  <a:lnTo>
                    <a:pt x="976" y="1512"/>
                  </a:lnTo>
                  <a:lnTo>
                    <a:pt x="961" y="1464"/>
                  </a:lnTo>
                  <a:lnTo>
                    <a:pt x="946" y="1416"/>
                  </a:lnTo>
                  <a:lnTo>
                    <a:pt x="931" y="1367"/>
                  </a:lnTo>
                  <a:lnTo>
                    <a:pt x="924" y="1327"/>
                  </a:lnTo>
                  <a:lnTo>
                    <a:pt x="908" y="1287"/>
                  </a:lnTo>
                  <a:lnTo>
                    <a:pt x="893" y="1247"/>
                  </a:lnTo>
                  <a:lnTo>
                    <a:pt x="885" y="1207"/>
                  </a:lnTo>
                  <a:lnTo>
                    <a:pt x="870" y="1174"/>
                  </a:lnTo>
                  <a:lnTo>
                    <a:pt x="862" y="1134"/>
                  </a:lnTo>
                  <a:lnTo>
                    <a:pt x="847" y="1102"/>
                  </a:lnTo>
                  <a:lnTo>
                    <a:pt x="839" y="1070"/>
                  </a:lnTo>
                  <a:lnTo>
                    <a:pt x="824" y="1038"/>
                  </a:lnTo>
                  <a:lnTo>
                    <a:pt x="816" y="1005"/>
                  </a:lnTo>
                  <a:lnTo>
                    <a:pt x="808" y="981"/>
                  </a:lnTo>
                  <a:lnTo>
                    <a:pt x="793" y="949"/>
                  </a:lnTo>
                  <a:lnTo>
                    <a:pt x="785" y="925"/>
                  </a:lnTo>
                  <a:lnTo>
                    <a:pt x="777" y="893"/>
                  </a:lnTo>
                  <a:lnTo>
                    <a:pt x="762" y="869"/>
                  </a:lnTo>
                  <a:lnTo>
                    <a:pt x="754" y="845"/>
                  </a:lnTo>
                  <a:lnTo>
                    <a:pt x="747" y="820"/>
                  </a:lnTo>
                  <a:lnTo>
                    <a:pt x="739" y="796"/>
                  </a:lnTo>
                  <a:lnTo>
                    <a:pt x="724" y="772"/>
                  </a:lnTo>
                  <a:lnTo>
                    <a:pt x="716" y="748"/>
                  </a:lnTo>
                  <a:lnTo>
                    <a:pt x="708" y="732"/>
                  </a:lnTo>
                  <a:lnTo>
                    <a:pt x="701" y="708"/>
                  </a:lnTo>
                  <a:lnTo>
                    <a:pt x="693" y="684"/>
                  </a:lnTo>
                  <a:lnTo>
                    <a:pt x="677" y="668"/>
                  </a:lnTo>
                  <a:lnTo>
                    <a:pt x="670" y="643"/>
                  </a:lnTo>
                  <a:lnTo>
                    <a:pt x="662" y="627"/>
                  </a:lnTo>
                  <a:lnTo>
                    <a:pt x="654" y="611"/>
                  </a:lnTo>
                  <a:lnTo>
                    <a:pt x="647" y="587"/>
                  </a:lnTo>
                  <a:lnTo>
                    <a:pt x="639" y="571"/>
                  </a:lnTo>
                  <a:lnTo>
                    <a:pt x="631" y="555"/>
                  </a:lnTo>
                  <a:lnTo>
                    <a:pt x="624" y="539"/>
                  </a:lnTo>
                  <a:lnTo>
                    <a:pt x="616" y="523"/>
                  </a:lnTo>
                  <a:lnTo>
                    <a:pt x="608" y="507"/>
                  </a:lnTo>
                  <a:lnTo>
                    <a:pt x="593" y="491"/>
                  </a:lnTo>
                  <a:lnTo>
                    <a:pt x="585" y="475"/>
                  </a:lnTo>
                  <a:lnTo>
                    <a:pt x="577" y="458"/>
                  </a:lnTo>
                  <a:lnTo>
                    <a:pt x="570" y="442"/>
                  </a:lnTo>
                  <a:lnTo>
                    <a:pt x="562" y="434"/>
                  </a:lnTo>
                  <a:lnTo>
                    <a:pt x="554" y="418"/>
                  </a:lnTo>
                  <a:lnTo>
                    <a:pt x="547" y="402"/>
                  </a:lnTo>
                  <a:lnTo>
                    <a:pt x="539" y="386"/>
                  </a:lnTo>
                  <a:lnTo>
                    <a:pt x="531" y="378"/>
                  </a:lnTo>
                  <a:lnTo>
                    <a:pt x="523" y="362"/>
                  </a:lnTo>
                  <a:lnTo>
                    <a:pt x="523" y="354"/>
                  </a:lnTo>
                  <a:lnTo>
                    <a:pt x="516" y="338"/>
                  </a:lnTo>
                  <a:lnTo>
                    <a:pt x="508" y="330"/>
                  </a:lnTo>
                  <a:lnTo>
                    <a:pt x="500" y="314"/>
                  </a:lnTo>
                  <a:lnTo>
                    <a:pt x="493" y="306"/>
                  </a:lnTo>
                  <a:lnTo>
                    <a:pt x="485" y="298"/>
                  </a:lnTo>
                  <a:lnTo>
                    <a:pt x="477" y="282"/>
                  </a:lnTo>
                  <a:lnTo>
                    <a:pt x="470" y="273"/>
                  </a:lnTo>
                  <a:lnTo>
                    <a:pt x="462" y="265"/>
                  </a:lnTo>
                  <a:lnTo>
                    <a:pt x="454" y="257"/>
                  </a:lnTo>
                  <a:lnTo>
                    <a:pt x="446" y="241"/>
                  </a:lnTo>
                  <a:lnTo>
                    <a:pt x="439" y="233"/>
                  </a:lnTo>
                  <a:lnTo>
                    <a:pt x="439" y="225"/>
                  </a:lnTo>
                  <a:lnTo>
                    <a:pt x="431" y="217"/>
                  </a:lnTo>
                  <a:lnTo>
                    <a:pt x="423" y="209"/>
                  </a:lnTo>
                  <a:lnTo>
                    <a:pt x="416" y="201"/>
                  </a:lnTo>
                  <a:lnTo>
                    <a:pt x="408" y="193"/>
                  </a:lnTo>
                  <a:lnTo>
                    <a:pt x="400" y="185"/>
                  </a:lnTo>
                  <a:lnTo>
                    <a:pt x="393" y="177"/>
                  </a:lnTo>
                  <a:lnTo>
                    <a:pt x="393" y="169"/>
                  </a:lnTo>
                  <a:lnTo>
                    <a:pt x="385" y="161"/>
                  </a:lnTo>
                  <a:lnTo>
                    <a:pt x="377" y="153"/>
                  </a:lnTo>
                  <a:lnTo>
                    <a:pt x="369" y="145"/>
                  </a:lnTo>
                  <a:lnTo>
                    <a:pt x="362" y="137"/>
                  </a:lnTo>
                  <a:lnTo>
                    <a:pt x="362" y="129"/>
                  </a:lnTo>
                  <a:lnTo>
                    <a:pt x="354" y="129"/>
                  </a:lnTo>
                  <a:lnTo>
                    <a:pt x="346" y="121"/>
                  </a:lnTo>
                  <a:lnTo>
                    <a:pt x="339" y="113"/>
                  </a:lnTo>
                  <a:lnTo>
                    <a:pt x="331" y="105"/>
                  </a:lnTo>
                  <a:lnTo>
                    <a:pt x="323" y="97"/>
                  </a:lnTo>
                  <a:lnTo>
                    <a:pt x="316" y="88"/>
                  </a:lnTo>
                  <a:lnTo>
                    <a:pt x="308" y="88"/>
                  </a:lnTo>
                  <a:lnTo>
                    <a:pt x="308" y="80"/>
                  </a:lnTo>
                  <a:lnTo>
                    <a:pt x="300" y="72"/>
                  </a:lnTo>
                  <a:lnTo>
                    <a:pt x="293" y="72"/>
                  </a:lnTo>
                  <a:lnTo>
                    <a:pt x="285" y="64"/>
                  </a:lnTo>
                  <a:lnTo>
                    <a:pt x="277" y="56"/>
                  </a:lnTo>
                  <a:lnTo>
                    <a:pt x="269" y="56"/>
                  </a:lnTo>
                  <a:lnTo>
                    <a:pt x="269" y="48"/>
                  </a:lnTo>
                  <a:lnTo>
                    <a:pt x="262" y="48"/>
                  </a:lnTo>
                  <a:lnTo>
                    <a:pt x="254" y="40"/>
                  </a:lnTo>
                  <a:lnTo>
                    <a:pt x="246" y="32"/>
                  </a:lnTo>
                  <a:lnTo>
                    <a:pt x="239" y="32"/>
                  </a:lnTo>
                  <a:lnTo>
                    <a:pt x="231" y="24"/>
                  </a:lnTo>
                  <a:lnTo>
                    <a:pt x="223" y="24"/>
                  </a:lnTo>
                  <a:lnTo>
                    <a:pt x="216" y="16"/>
                  </a:lnTo>
                  <a:lnTo>
                    <a:pt x="208" y="16"/>
                  </a:lnTo>
                  <a:lnTo>
                    <a:pt x="200" y="8"/>
                  </a:lnTo>
                  <a:lnTo>
                    <a:pt x="192" y="8"/>
                  </a:lnTo>
                  <a:lnTo>
                    <a:pt x="185" y="8"/>
                  </a:lnTo>
                  <a:lnTo>
                    <a:pt x="177" y="0"/>
                  </a:lnTo>
                  <a:lnTo>
                    <a:pt x="169" y="0"/>
                  </a:lnTo>
                  <a:lnTo>
                    <a:pt x="162" y="0"/>
                  </a:lnTo>
                  <a:lnTo>
                    <a:pt x="154" y="0"/>
                  </a:lnTo>
                  <a:lnTo>
                    <a:pt x="146" y="0"/>
                  </a:lnTo>
                  <a:lnTo>
                    <a:pt x="139" y="0"/>
                  </a:lnTo>
                  <a:lnTo>
                    <a:pt x="131" y="0"/>
                  </a:lnTo>
                  <a:lnTo>
                    <a:pt x="123" y="0"/>
                  </a:lnTo>
                  <a:lnTo>
                    <a:pt x="115" y="0"/>
                  </a:lnTo>
                  <a:lnTo>
                    <a:pt x="108" y="0"/>
                  </a:lnTo>
                  <a:lnTo>
                    <a:pt x="100" y="0"/>
                  </a:lnTo>
                  <a:lnTo>
                    <a:pt x="92" y="0"/>
                  </a:lnTo>
                  <a:lnTo>
                    <a:pt x="85" y="8"/>
                  </a:lnTo>
                  <a:lnTo>
                    <a:pt x="77" y="8"/>
                  </a:lnTo>
                  <a:lnTo>
                    <a:pt x="69" y="16"/>
                  </a:lnTo>
                  <a:lnTo>
                    <a:pt x="62" y="16"/>
                  </a:lnTo>
                  <a:lnTo>
                    <a:pt x="62" y="24"/>
                  </a:lnTo>
                  <a:lnTo>
                    <a:pt x="54" y="24"/>
                  </a:lnTo>
                  <a:lnTo>
                    <a:pt x="54" y="32"/>
                  </a:lnTo>
                  <a:lnTo>
                    <a:pt x="46" y="32"/>
                  </a:lnTo>
                  <a:lnTo>
                    <a:pt x="46" y="40"/>
                  </a:lnTo>
                  <a:lnTo>
                    <a:pt x="38" y="48"/>
                  </a:lnTo>
                  <a:lnTo>
                    <a:pt x="31" y="56"/>
                  </a:lnTo>
                  <a:lnTo>
                    <a:pt x="31" y="64"/>
                  </a:lnTo>
                  <a:lnTo>
                    <a:pt x="23" y="72"/>
                  </a:lnTo>
                  <a:lnTo>
                    <a:pt x="23" y="80"/>
                  </a:lnTo>
                  <a:lnTo>
                    <a:pt x="15" y="88"/>
                  </a:lnTo>
                  <a:lnTo>
                    <a:pt x="15" y="97"/>
                  </a:lnTo>
                  <a:lnTo>
                    <a:pt x="15" y="105"/>
                  </a:lnTo>
                  <a:lnTo>
                    <a:pt x="8" y="113"/>
                  </a:lnTo>
                  <a:lnTo>
                    <a:pt x="8" y="121"/>
                  </a:lnTo>
                  <a:lnTo>
                    <a:pt x="8" y="129"/>
                  </a:lnTo>
                  <a:lnTo>
                    <a:pt x="8" y="137"/>
                  </a:lnTo>
                  <a:lnTo>
                    <a:pt x="8" y="145"/>
                  </a:lnTo>
                  <a:lnTo>
                    <a:pt x="8" y="153"/>
                  </a:lnTo>
                  <a:lnTo>
                    <a:pt x="0" y="161"/>
                  </a:lnTo>
                  <a:lnTo>
                    <a:pt x="0" y="169"/>
                  </a:lnTo>
                  <a:lnTo>
                    <a:pt x="0" y="177"/>
                  </a:lnTo>
                  <a:lnTo>
                    <a:pt x="0" y="185"/>
                  </a:lnTo>
                  <a:lnTo>
                    <a:pt x="0" y="193"/>
                  </a:lnTo>
                  <a:lnTo>
                    <a:pt x="0" y="201"/>
                  </a:lnTo>
                  <a:lnTo>
                    <a:pt x="0" y="209"/>
                  </a:lnTo>
                  <a:lnTo>
                    <a:pt x="0" y="217"/>
                  </a:lnTo>
                  <a:lnTo>
                    <a:pt x="0" y="225"/>
                  </a:lnTo>
                  <a:lnTo>
                    <a:pt x="0" y="233"/>
                  </a:lnTo>
                  <a:lnTo>
                    <a:pt x="0" y="241"/>
                  </a:lnTo>
                  <a:lnTo>
                    <a:pt x="8" y="249"/>
                  </a:lnTo>
                  <a:lnTo>
                    <a:pt x="8" y="257"/>
                  </a:lnTo>
                  <a:lnTo>
                    <a:pt x="8" y="265"/>
                  </a:lnTo>
                  <a:lnTo>
                    <a:pt x="8" y="273"/>
                  </a:lnTo>
                  <a:lnTo>
                    <a:pt x="8" y="282"/>
                  </a:lnTo>
                  <a:lnTo>
                    <a:pt x="8" y="290"/>
                  </a:lnTo>
                  <a:lnTo>
                    <a:pt x="8" y="298"/>
                  </a:lnTo>
                  <a:lnTo>
                    <a:pt x="8" y="306"/>
                  </a:lnTo>
                  <a:lnTo>
                    <a:pt x="15" y="306"/>
                  </a:lnTo>
                  <a:lnTo>
                    <a:pt x="15" y="314"/>
                  </a:lnTo>
                  <a:lnTo>
                    <a:pt x="15" y="322"/>
                  </a:lnTo>
                  <a:lnTo>
                    <a:pt x="15" y="330"/>
                  </a:lnTo>
                  <a:lnTo>
                    <a:pt x="15" y="338"/>
                  </a:lnTo>
                  <a:lnTo>
                    <a:pt x="23" y="346"/>
                  </a:lnTo>
                  <a:lnTo>
                    <a:pt x="23" y="354"/>
                  </a:lnTo>
                  <a:lnTo>
                    <a:pt x="23" y="362"/>
                  </a:lnTo>
                  <a:lnTo>
                    <a:pt x="23" y="370"/>
                  </a:lnTo>
                  <a:lnTo>
                    <a:pt x="31" y="378"/>
                  </a:lnTo>
                  <a:lnTo>
                    <a:pt x="31" y="386"/>
                  </a:lnTo>
                  <a:lnTo>
                    <a:pt x="31" y="402"/>
                  </a:lnTo>
                  <a:lnTo>
                    <a:pt x="38" y="410"/>
                  </a:lnTo>
                  <a:lnTo>
                    <a:pt x="38" y="418"/>
                  </a:lnTo>
                  <a:lnTo>
                    <a:pt x="38" y="426"/>
                  </a:lnTo>
                  <a:lnTo>
                    <a:pt x="46" y="434"/>
                  </a:lnTo>
                  <a:lnTo>
                    <a:pt x="46" y="442"/>
                  </a:lnTo>
                  <a:lnTo>
                    <a:pt x="46" y="450"/>
                  </a:lnTo>
                  <a:lnTo>
                    <a:pt x="54" y="458"/>
                  </a:lnTo>
                  <a:lnTo>
                    <a:pt x="54" y="467"/>
                  </a:lnTo>
                  <a:lnTo>
                    <a:pt x="62" y="483"/>
                  </a:lnTo>
                  <a:lnTo>
                    <a:pt x="62" y="491"/>
                  </a:lnTo>
                  <a:lnTo>
                    <a:pt x="62" y="499"/>
                  </a:lnTo>
                  <a:lnTo>
                    <a:pt x="69" y="507"/>
                  </a:lnTo>
                  <a:lnTo>
                    <a:pt x="69" y="515"/>
                  </a:lnTo>
                  <a:lnTo>
                    <a:pt x="77" y="531"/>
                  </a:lnTo>
                  <a:lnTo>
                    <a:pt x="77" y="539"/>
                  </a:lnTo>
                  <a:lnTo>
                    <a:pt x="85" y="547"/>
                  </a:lnTo>
                  <a:lnTo>
                    <a:pt x="85" y="555"/>
                  </a:lnTo>
                  <a:lnTo>
                    <a:pt x="92" y="571"/>
                  </a:lnTo>
                  <a:lnTo>
                    <a:pt x="100" y="579"/>
                  </a:lnTo>
                  <a:lnTo>
                    <a:pt x="100" y="587"/>
                  </a:lnTo>
                  <a:lnTo>
                    <a:pt x="108" y="595"/>
                  </a:lnTo>
                  <a:lnTo>
                    <a:pt x="108" y="611"/>
                  </a:lnTo>
                  <a:lnTo>
                    <a:pt x="115" y="619"/>
                  </a:lnTo>
                  <a:lnTo>
                    <a:pt x="123" y="627"/>
                  </a:lnTo>
                  <a:lnTo>
                    <a:pt x="123" y="643"/>
                  </a:lnTo>
                  <a:lnTo>
                    <a:pt x="131" y="652"/>
                  </a:lnTo>
                  <a:lnTo>
                    <a:pt x="139" y="668"/>
                  </a:lnTo>
                  <a:lnTo>
                    <a:pt x="146" y="676"/>
                  </a:lnTo>
                  <a:lnTo>
                    <a:pt x="146" y="684"/>
                  </a:lnTo>
                  <a:lnTo>
                    <a:pt x="154" y="700"/>
                  </a:lnTo>
                  <a:lnTo>
                    <a:pt x="162" y="708"/>
                  </a:lnTo>
                  <a:lnTo>
                    <a:pt x="169" y="724"/>
                  </a:lnTo>
                  <a:lnTo>
                    <a:pt x="169" y="732"/>
                  </a:lnTo>
                  <a:lnTo>
                    <a:pt x="177" y="748"/>
                  </a:lnTo>
                  <a:lnTo>
                    <a:pt x="185" y="756"/>
                  </a:lnTo>
                  <a:lnTo>
                    <a:pt x="192" y="772"/>
                  </a:lnTo>
                  <a:lnTo>
                    <a:pt x="200" y="780"/>
                  </a:lnTo>
                  <a:lnTo>
                    <a:pt x="208" y="796"/>
                  </a:lnTo>
                  <a:lnTo>
                    <a:pt x="216" y="804"/>
                  </a:lnTo>
                  <a:lnTo>
                    <a:pt x="223" y="820"/>
                  </a:lnTo>
                  <a:lnTo>
                    <a:pt x="231" y="828"/>
                  </a:lnTo>
                  <a:lnTo>
                    <a:pt x="239" y="845"/>
                  </a:lnTo>
                  <a:lnTo>
                    <a:pt x="246" y="861"/>
                  </a:lnTo>
                  <a:lnTo>
                    <a:pt x="254" y="869"/>
                  </a:lnTo>
                  <a:lnTo>
                    <a:pt x="262" y="885"/>
                  </a:lnTo>
                  <a:lnTo>
                    <a:pt x="269" y="893"/>
                  </a:lnTo>
                  <a:lnTo>
                    <a:pt x="277" y="909"/>
                  </a:lnTo>
                  <a:lnTo>
                    <a:pt x="285" y="925"/>
                  </a:lnTo>
                  <a:lnTo>
                    <a:pt x="300" y="941"/>
                  </a:lnTo>
                  <a:lnTo>
                    <a:pt x="308" y="949"/>
                  </a:lnTo>
                  <a:lnTo>
                    <a:pt x="316" y="965"/>
                  </a:lnTo>
                  <a:lnTo>
                    <a:pt x="323" y="981"/>
                  </a:lnTo>
                  <a:lnTo>
                    <a:pt x="339" y="997"/>
                  </a:lnTo>
                  <a:lnTo>
                    <a:pt x="346" y="1014"/>
                  </a:lnTo>
                  <a:lnTo>
                    <a:pt x="354" y="1022"/>
                  </a:lnTo>
                  <a:lnTo>
                    <a:pt x="369" y="1038"/>
                  </a:lnTo>
                  <a:lnTo>
                    <a:pt x="377" y="1054"/>
                  </a:lnTo>
                  <a:lnTo>
                    <a:pt x="385" y="1070"/>
                  </a:lnTo>
                  <a:lnTo>
                    <a:pt x="400" y="1086"/>
                  </a:lnTo>
                  <a:lnTo>
                    <a:pt x="408" y="1102"/>
                  </a:lnTo>
                  <a:lnTo>
                    <a:pt x="423" y="1118"/>
                  </a:lnTo>
                  <a:lnTo>
                    <a:pt x="439" y="1134"/>
                  </a:lnTo>
                  <a:lnTo>
                    <a:pt x="446" y="1150"/>
                  </a:lnTo>
                  <a:lnTo>
                    <a:pt x="462" y="1166"/>
                  </a:lnTo>
                  <a:lnTo>
                    <a:pt x="477" y="1182"/>
                  </a:lnTo>
                  <a:lnTo>
                    <a:pt x="485" y="1199"/>
                  </a:lnTo>
                  <a:lnTo>
                    <a:pt x="500" y="1215"/>
                  </a:lnTo>
                  <a:lnTo>
                    <a:pt x="516" y="1239"/>
                  </a:lnTo>
                  <a:lnTo>
                    <a:pt x="531" y="1255"/>
                  </a:lnTo>
                  <a:lnTo>
                    <a:pt x="547" y="1271"/>
                  </a:lnTo>
                  <a:lnTo>
                    <a:pt x="562" y="1287"/>
                  </a:lnTo>
                  <a:lnTo>
                    <a:pt x="577" y="1311"/>
                  </a:lnTo>
                  <a:lnTo>
                    <a:pt x="593" y="1327"/>
                  </a:lnTo>
                  <a:lnTo>
                    <a:pt x="608" y="1343"/>
                  </a:lnTo>
                  <a:lnTo>
                    <a:pt x="624" y="1367"/>
                  </a:lnTo>
                  <a:lnTo>
                    <a:pt x="639" y="1384"/>
                  </a:lnTo>
                  <a:lnTo>
                    <a:pt x="662" y="1408"/>
                  </a:lnTo>
                  <a:lnTo>
                    <a:pt x="677" y="1432"/>
                  </a:lnTo>
                  <a:lnTo>
                    <a:pt x="693" y="1448"/>
                  </a:lnTo>
                  <a:lnTo>
                    <a:pt x="716" y="1472"/>
                  </a:lnTo>
                  <a:lnTo>
                    <a:pt x="739" y="1496"/>
                  </a:lnTo>
                  <a:lnTo>
                    <a:pt x="754" y="1512"/>
                  </a:lnTo>
                  <a:lnTo>
                    <a:pt x="777" y="1536"/>
                  </a:lnTo>
                  <a:lnTo>
                    <a:pt x="801" y="1560"/>
                  </a:lnTo>
                  <a:lnTo>
                    <a:pt x="824" y="1585"/>
                  </a:lnTo>
                  <a:lnTo>
                    <a:pt x="847" y="1609"/>
                  </a:lnTo>
                  <a:lnTo>
                    <a:pt x="870" y="1633"/>
                  </a:lnTo>
                  <a:lnTo>
                    <a:pt x="893" y="1665"/>
                  </a:lnTo>
                  <a:lnTo>
                    <a:pt x="916" y="1689"/>
                  </a:lnTo>
                  <a:lnTo>
                    <a:pt x="946" y="1713"/>
                  </a:lnTo>
                  <a:lnTo>
                    <a:pt x="976" y="1745"/>
                  </a:lnTo>
                  <a:lnTo>
                    <a:pt x="999" y="1778"/>
                  </a:lnTo>
                  <a:lnTo>
                    <a:pt x="1030" y="1802"/>
                  </a:lnTo>
                  <a:lnTo>
                    <a:pt x="1061" y="1834"/>
                  </a:lnTo>
                  <a:lnTo>
                    <a:pt x="1069" y="1842"/>
                  </a:lnTo>
                  <a:lnTo>
                    <a:pt x="1061" y="1834"/>
                  </a:lnTo>
                  <a:lnTo>
                    <a:pt x="1046" y="1826"/>
                  </a:lnTo>
                  <a:lnTo>
                    <a:pt x="1030" y="1810"/>
                  </a:lnTo>
                  <a:lnTo>
                    <a:pt x="1015" y="1802"/>
                  </a:lnTo>
                  <a:lnTo>
                    <a:pt x="1007" y="1786"/>
                  </a:lnTo>
                  <a:lnTo>
                    <a:pt x="992" y="1778"/>
                  </a:lnTo>
                  <a:lnTo>
                    <a:pt x="976" y="1770"/>
                  </a:lnTo>
                  <a:lnTo>
                    <a:pt x="961" y="1762"/>
                  </a:lnTo>
                  <a:lnTo>
                    <a:pt x="953" y="1754"/>
                  </a:lnTo>
                  <a:lnTo>
                    <a:pt x="939" y="1737"/>
                  </a:lnTo>
                  <a:lnTo>
                    <a:pt x="931" y="1729"/>
                  </a:lnTo>
                  <a:lnTo>
                    <a:pt x="924" y="1721"/>
                  </a:lnTo>
                  <a:lnTo>
                    <a:pt x="908" y="1713"/>
                  </a:lnTo>
                  <a:lnTo>
                    <a:pt x="901" y="1705"/>
                  </a:lnTo>
                  <a:lnTo>
                    <a:pt x="893" y="1705"/>
                  </a:lnTo>
                  <a:lnTo>
                    <a:pt x="878" y="1697"/>
                  </a:lnTo>
                  <a:lnTo>
                    <a:pt x="870" y="1689"/>
                  </a:lnTo>
                  <a:lnTo>
                    <a:pt x="862" y="1681"/>
                  </a:lnTo>
                  <a:lnTo>
                    <a:pt x="854" y="1673"/>
                  </a:lnTo>
                  <a:lnTo>
                    <a:pt x="847" y="1673"/>
                  </a:lnTo>
                  <a:lnTo>
                    <a:pt x="839" y="1665"/>
                  </a:lnTo>
                  <a:lnTo>
                    <a:pt x="831" y="1657"/>
                  </a:lnTo>
                  <a:lnTo>
                    <a:pt x="824" y="1657"/>
                  </a:lnTo>
                  <a:lnTo>
                    <a:pt x="816" y="1649"/>
                  </a:lnTo>
                  <a:lnTo>
                    <a:pt x="808" y="1649"/>
                  </a:lnTo>
                  <a:lnTo>
                    <a:pt x="801" y="1641"/>
                  </a:lnTo>
                  <a:lnTo>
                    <a:pt x="793" y="1641"/>
                  </a:lnTo>
                  <a:lnTo>
                    <a:pt x="793" y="1633"/>
                  </a:lnTo>
                  <a:lnTo>
                    <a:pt x="785" y="1633"/>
                  </a:lnTo>
                  <a:lnTo>
                    <a:pt x="777" y="1625"/>
                  </a:lnTo>
                  <a:lnTo>
                    <a:pt x="770" y="1625"/>
                  </a:lnTo>
                  <a:lnTo>
                    <a:pt x="762" y="1617"/>
                  </a:lnTo>
                  <a:lnTo>
                    <a:pt x="754" y="1617"/>
                  </a:lnTo>
                  <a:lnTo>
                    <a:pt x="747" y="1609"/>
                  </a:lnTo>
                  <a:lnTo>
                    <a:pt x="739" y="1609"/>
                  </a:lnTo>
                  <a:lnTo>
                    <a:pt x="739" y="1601"/>
                  </a:lnTo>
                  <a:lnTo>
                    <a:pt x="731" y="1601"/>
                  </a:lnTo>
                  <a:lnTo>
                    <a:pt x="724" y="1601"/>
                  </a:lnTo>
                  <a:lnTo>
                    <a:pt x="716" y="1593"/>
                  </a:lnTo>
                  <a:lnTo>
                    <a:pt x="708" y="1593"/>
                  </a:lnTo>
                  <a:lnTo>
                    <a:pt x="701" y="1593"/>
                  </a:lnTo>
                  <a:lnTo>
                    <a:pt x="693" y="1593"/>
                  </a:lnTo>
                  <a:lnTo>
                    <a:pt x="685" y="1593"/>
                  </a:lnTo>
                  <a:lnTo>
                    <a:pt x="685" y="1601"/>
                  </a:lnTo>
                  <a:lnTo>
                    <a:pt x="685" y="1609"/>
                  </a:lnTo>
                  <a:lnTo>
                    <a:pt x="693" y="1609"/>
                  </a:lnTo>
                  <a:lnTo>
                    <a:pt x="693" y="1617"/>
                  </a:lnTo>
                  <a:lnTo>
                    <a:pt x="701" y="1617"/>
                  </a:lnTo>
                  <a:lnTo>
                    <a:pt x="701" y="1625"/>
                  </a:lnTo>
                  <a:lnTo>
                    <a:pt x="708" y="1625"/>
                  </a:lnTo>
                  <a:lnTo>
                    <a:pt x="708" y="1633"/>
                  </a:lnTo>
                  <a:lnTo>
                    <a:pt x="716" y="1633"/>
                  </a:lnTo>
                  <a:lnTo>
                    <a:pt x="716" y="1641"/>
                  </a:lnTo>
                  <a:lnTo>
                    <a:pt x="724" y="1641"/>
                  </a:lnTo>
                  <a:lnTo>
                    <a:pt x="724" y="1649"/>
                  </a:lnTo>
                  <a:lnTo>
                    <a:pt x="731" y="1649"/>
                  </a:lnTo>
                  <a:lnTo>
                    <a:pt x="731" y="1657"/>
                  </a:lnTo>
                  <a:lnTo>
                    <a:pt x="739" y="1657"/>
                  </a:lnTo>
                  <a:lnTo>
                    <a:pt x="747" y="1657"/>
                  </a:lnTo>
                  <a:lnTo>
                    <a:pt x="747" y="1665"/>
                  </a:lnTo>
                  <a:lnTo>
                    <a:pt x="754" y="1665"/>
                  </a:lnTo>
                  <a:lnTo>
                    <a:pt x="754" y="1673"/>
                  </a:lnTo>
                  <a:lnTo>
                    <a:pt x="762" y="1673"/>
                  </a:lnTo>
                  <a:lnTo>
                    <a:pt x="770" y="1681"/>
                  </a:lnTo>
                  <a:lnTo>
                    <a:pt x="777" y="1689"/>
                  </a:lnTo>
                  <a:lnTo>
                    <a:pt x="785" y="1689"/>
                  </a:lnTo>
                  <a:lnTo>
                    <a:pt x="793" y="1697"/>
                  </a:lnTo>
                  <a:lnTo>
                    <a:pt x="801" y="1697"/>
                  </a:lnTo>
                  <a:lnTo>
                    <a:pt x="801" y="1705"/>
                  </a:lnTo>
                  <a:lnTo>
                    <a:pt x="808" y="1705"/>
                  </a:lnTo>
                  <a:lnTo>
                    <a:pt x="816" y="1705"/>
                  </a:lnTo>
                  <a:lnTo>
                    <a:pt x="816" y="1713"/>
                  </a:lnTo>
                  <a:lnTo>
                    <a:pt x="824" y="1713"/>
                  </a:lnTo>
                  <a:lnTo>
                    <a:pt x="824" y="1721"/>
                  </a:lnTo>
                  <a:lnTo>
                    <a:pt x="831" y="1721"/>
                  </a:lnTo>
                  <a:lnTo>
                    <a:pt x="839" y="1721"/>
                  </a:lnTo>
                  <a:lnTo>
                    <a:pt x="839" y="1729"/>
                  </a:lnTo>
                  <a:lnTo>
                    <a:pt x="847" y="1729"/>
                  </a:lnTo>
                  <a:lnTo>
                    <a:pt x="854" y="1737"/>
                  </a:lnTo>
                  <a:lnTo>
                    <a:pt x="862" y="1737"/>
                  </a:lnTo>
                  <a:lnTo>
                    <a:pt x="870" y="1745"/>
                  </a:lnTo>
                  <a:lnTo>
                    <a:pt x="878" y="1745"/>
                  </a:lnTo>
                  <a:lnTo>
                    <a:pt x="878" y="1754"/>
                  </a:lnTo>
                  <a:lnTo>
                    <a:pt x="885" y="1754"/>
                  </a:lnTo>
                  <a:lnTo>
                    <a:pt x="893" y="1754"/>
                  </a:lnTo>
                  <a:lnTo>
                    <a:pt x="901" y="1762"/>
                  </a:lnTo>
                  <a:lnTo>
                    <a:pt x="908" y="1762"/>
                  </a:lnTo>
                  <a:lnTo>
                    <a:pt x="908" y="1770"/>
                  </a:lnTo>
                  <a:lnTo>
                    <a:pt x="916" y="1770"/>
                  </a:lnTo>
                  <a:lnTo>
                    <a:pt x="924" y="1770"/>
                  </a:lnTo>
                  <a:lnTo>
                    <a:pt x="931" y="1778"/>
                  </a:lnTo>
                  <a:lnTo>
                    <a:pt x="939" y="1778"/>
                  </a:lnTo>
                  <a:lnTo>
                    <a:pt x="946" y="1786"/>
                  </a:lnTo>
                  <a:lnTo>
                    <a:pt x="953" y="1786"/>
                  </a:lnTo>
                  <a:lnTo>
                    <a:pt x="961" y="1794"/>
                  </a:lnTo>
                  <a:lnTo>
                    <a:pt x="969" y="1794"/>
                  </a:lnTo>
                  <a:lnTo>
                    <a:pt x="976" y="1802"/>
                  </a:lnTo>
                  <a:lnTo>
                    <a:pt x="984" y="1802"/>
                  </a:lnTo>
                  <a:lnTo>
                    <a:pt x="992" y="1810"/>
                  </a:lnTo>
                  <a:lnTo>
                    <a:pt x="999" y="1810"/>
                  </a:lnTo>
                  <a:lnTo>
                    <a:pt x="1007" y="1810"/>
                  </a:lnTo>
                  <a:lnTo>
                    <a:pt x="1015" y="1818"/>
                  </a:lnTo>
                  <a:lnTo>
                    <a:pt x="1023" y="1818"/>
                  </a:lnTo>
                  <a:lnTo>
                    <a:pt x="1030" y="1826"/>
                  </a:lnTo>
                  <a:lnTo>
                    <a:pt x="1038" y="1826"/>
                  </a:lnTo>
                  <a:lnTo>
                    <a:pt x="1046" y="1834"/>
                  </a:lnTo>
                  <a:lnTo>
                    <a:pt x="1053" y="1834"/>
                  </a:lnTo>
                  <a:lnTo>
                    <a:pt x="1061" y="1834"/>
                  </a:lnTo>
                  <a:lnTo>
                    <a:pt x="1069" y="1842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rgbClr val="0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3200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</a:rPr>
              <a:t>VLA 330 MHz Primary Beam</a:t>
            </a:r>
            <a:endParaRPr 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1066800"/>
            <a:ext cx="4326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B0F0"/>
                </a:solidFill>
              </a:rPr>
              <a:t>LWA 80 MHz Primary Element Beam</a:t>
            </a:r>
            <a:endParaRPr lang="en-US" sz="20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1905000"/>
            <a:ext cx="2057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LWA 80 MHz Primary Station Beam</a:t>
            </a:r>
            <a:endParaRPr lang="en-US" sz="2000" b="1" dirty="0">
              <a:solidFill>
                <a:schemeClr val="tx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/>
          <a:srcRect l="20941" r="21705" b="8982"/>
          <a:stretch>
            <a:fillRect/>
          </a:stretch>
        </p:blipFill>
        <p:spPr>
          <a:xfrm rot="16200000">
            <a:off x="1905000" y="-1371600"/>
            <a:ext cx="1143001" cy="49530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41054" y="0"/>
            <a:ext cx="71192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-111" charset="-128"/>
                <a:cs typeface="ＭＳ Ｐゴシック" pitchFamily="-111" charset="-128"/>
              </a:rPr>
              <a:t>VLA LB </a:t>
            </a:r>
            <a:r>
              <a:rPr lang="en-US" sz="32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-111" charset="-128"/>
                <a:cs typeface="ＭＳ Ｐゴシック" pitchFamily="-111" charset="-128"/>
              </a:rPr>
              <a:t>Commensal</a:t>
            </a:r>
            <a:r>
              <a:rPr lang="en-US" sz="3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-111" charset="-128"/>
                <a:cs typeface="ＭＳ Ｐゴシック" pitchFamily="-111" charset="-128"/>
              </a:rPr>
              <a:t> System &amp; LWA1</a:t>
            </a:r>
          </a:p>
          <a:p>
            <a:pPr algn="r"/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ＭＳ Ｐゴシック" pitchFamily="-111" charset="-128"/>
                <a:cs typeface="ＭＳ Ｐゴシック" pitchFamily="-111" charset="-128"/>
              </a:rPr>
              <a:t>(warning: hypothetical!)</a:t>
            </a:r>
          </a:p>
        </p:txBody>
      </p:sp>
      <p:sp>
        <p:nvSpPr>
          <p:cNvPr id="20" name="Freeform 10"/>
          <p:cNvSpPr>
            <a:spLocks/>
          </p:cNvSpPr>
          <p:nvPr/>
        </p:nvSpPr>
        <p:spPr bwMode="auto">
          <a:xfrm rot="19680000">
            <a:off x="2951782" y="1901631"/>
            <a:ext cx="156293" cy="4283127"/>
          </a:xfrm>
          <a:custGeom>
            <a:avLst/>
            <a:gdLst/>
            <a:ahLst/>
            <a:cxnLst>
              <a:cxn ang="0">
                <a:pos x="1100" y="1826"/>
              </a:cxn>
              <a:cxn ang="0">
                <a:pos x="1100" y="1802"/>
              </a:cxn>
              <a:cxn ang="0">
                <a:pos x="1138" y="1754"/>
              </a:cxn>
              <a:cxn ang="0">
                <a:pos x="1084" y="1818"/>
              </a:cxn>
              <a:cxn ang="0">
                <a:pos x="1100" y="1770"/>
              </a:cxn>
              <a:cxn ang="0">
                <a:pos x="1130" y="1689"/>
              </a:cxn>
              <a:cxn ang="0">
                <a:pos x="1115" y="1705"/>
              </a:cxn>
              <a:cxn ang="0">
                <a:pos x="1084" y="1794"/>
              </a:cxn>
              <a:cxn ang="0">
                <a:pos x="1084" y="1729"/>
              </a:cxn>
              <a:cxn ang="0">
                <a:pos x="1107" y="1593"/>
              </a:cxn>
              <a:cxn ang="0">
                <a:pos x="1115" y="1504"/>
              </a:cxn>
              <a:cxn ang="0">
                <a:pos x="1100" y="1496"/>
              </a:cxn>
              <a:cxn ang="0">
                <a:pos x="1084" y="1593"/>
              </a:cxn>
              <a:cxn ang="0">
                <a:pos x="1076" y="1754"/>
              </a:cxn>
              <a:cxn ang="0">
                <a:pos x="1061" y="1657"/>
              </a:cxn>
              <a:cxn ang="0">
                <a:pos x="1038" y="1416"/>
              </a:cxn>
              <a:cxn ang="0">
                <a:pos x="1023" y="1255"/>
              </a:cxn>
              <a:cxn ang="0">
                <a:pos x="999" y="1150"/>
              </a:cxn>
              <a:cxn ang="0">
                <a:pos x="969" y="1078"/>
              </a:cxn>
              <a:cxn ang="0">
                <a:pos x="953" y="1126"/>
              </a:cxn>
              <a:cxn ang="0">
                <a:pos x="961" y="1223"/>
              </a:cxn>
              <a:cxn ang="0">
                <a:pos x="984" y="1400"/>
              </a:cxn>
              <a:cxn ang="0">
                <a:pos x="1038" y="1697"/>
              </a:cxn>
              <a:cxn ang="0">
                <a:pos x="976" y="1512"/>
              </a:cxn>
              <a:cxn ang="0">
                <a:pos x="847" y="1102"/>
              </a:cxn>
              <a:cxn ang="0">
                <a:pos x="747" y="820"/>
              </a:cxn>
              <a:cxn ang="0">
                <a:pos x="654" y="611"/>
              </a:cxn>
              <a:cxn ang="0">
                <a:pos x="570" y="442"/>
              </a:cxn>
              <a:cxn ang="0">
                <a:pos x="500" y="314"/>
              </a:cxn>
              <a:cxn ang="0">
                <a:pos x="431" y="217"/>
              </a:cxn>
              <a:cxn ang="0">
                <a:pos x="362" y="137"/>
              </a:cxn>
              <a:cxn ang="0">
                <a:pos x="300" y="72"/>
              </a:cxn>
              <a:cxn ang="0">
                <a:pos x="231" y="24"/>
              </a:cxn>
              <a:cxn ang="0">
                <a:pos x="154" y="0"/>
              </a:cxn>
              <a:cxn ang="0">
                <a:pos x="77" y="8"/>
              </a:cxn>
              <a:cxn ang="0">
                <a:pos x="31" y="64"/>
              </a:cxn>
              <a:cxn ang="0">
                <a:pos x="8" y="145"/>
              </a:cxn>
              <a:cxn ang="0">
                <a:pos x="0" y="225"/>
              </a:cxn>
              <a:cxn ang="0">
                <a:pos x="8" y="306"/>
              </a:cxn>
              <a:cxn ang="0">
                <a:pos x="31" y="378"/>
              </a:cxn>
              <a:cxn ang="0">
                <a:pos x="54" y="467"/>
              </a:cxn>
              <a:cxn ang="0">
                <a:pos x="92" y="571"/>
              </a:cxn>
              <a:cxn ang="0">
                <a:pos x="146" y="676"/>
              </a:cxn>
              <a:cxn ang="0">
                <a:pos x="208" y="796"/>
              </a:cxn>
              <a:cxn ang="0">
                <a:pos x="285" y="925"/>
              </a:cxn>
              <a:cxn ang="0">
                <a:pos x="385" y="1070"/>
              </a:cxn>
              <a:cxn ang="0">
                <a:pos x="516" y="1239"/>
              </a:cxn>
              <a:cxn ang="0">
                <a:pos x="677" y="1432"/>
              </a:cxn>
              <a:cxn ang="0">
                <a:pos x="893" y="1665"/>
              </a:cxn>
              <a:cxn ang="0">
                <a:pos x="1030" y="1810"/>
              </a:cxn>
              <a:cxn ang="0">
                <a:pos x="908" y="1713"/>
              </a:cxn>
              <a:cxn ang="0">
                <a:pos x="824" y="1657"/>
              </a:cxn>
              <a:cxn ang="0">
                <a:pos x="754" y="1617"/>
              </a:cxn>
              <a:cxn ang="0">
                <a:pos x="685" y="1593"/>
              </a:cxn>
              <a:cxn ang="0">
                <a:pos x="716" y="1641"/>
              </a:cxn>
              <a:cxn ang="0">
                <a:pos x="762" y="1673"/>
              </a:cxn>
              <a:cxn ang="0">
                <a:pos x="824" y="1713"/>
              </a:cxn>
              <a:cxn ang="0">
                <a:pos x="878" y="1754"/>
              </a:cxn>
              <a:cxn ang="0">
                <a:pos x="946" y="1786"/>
              </a:cxn>
              <a:cxn ang="0">
                <a:pos x="1023" y="1818"/>
              </a:cxn>
            </a:cxnLst>
            <a:rect l="0" t="0" r="r" b="b"/>
            <a:pathLst>
              <a:path w="1139" h="1843">
                <a:moveTo>
                  <a:pt x="1069" y="1842"/>
                </a:moveTo>
                <a:lnTo>
                  <a:pt x="1076" y="1842"/>
                </a:lnTo>
                <a:lnTo>
                  <a:pt x="1076" y="1834"/>
                </a:lnTo>
                <a:lnTo>
                  <a:pt x="1084" y="1834"/>
                </a:lnTo>
                <a:lnTo>
                  <a:pt x="1092" y="1834"/>
                </a:lnTo>
                <a:lnTo>
                  <a:pt x="1092" y="1826"/>
                </a:lnTo>
                <a:lnTo>
                  <a:pt x="1100" y="1826"/>
                </a:lnTo>
                <a:lnTo>
                  <a:pt x="1107" y="1818"/>
                </a:lnTo>
                <a:lnTo>
                  <a:pt x="1100" y="1818"/>
                </a:lnTo>
                <a:lnTo>
                  <a:pt x="1100" y="1826"/>
                </a:lnTo>
                <a:lnTo>
                  <a:pt x="1092" y="1826"/>
                </a:lnTo>
                <a:lnTo>
                  <a:pt x="1084" y="1834"/>
                </a:lnTo>
                <a:lnTo>
                  <a:pt x="1076" y="1834"/>
                </a:lnTo>
                <a:lnTo>
                  <a:pt x="1069" y="1842"/>
                </a:lnTo>
                <a:lnTo>
                  <a:pt x="1076" y="1834"/>
                </a:lnTo>
                <a:lnTo>
                  <a:pt x="1084" y="1826"/>
                </a:lnTo>
                <a:lnTo>
                  <a:pt x="1092" y="1818"/>
                </a:lnTo>
                <a:lnTo>
                  <a:pt x="1092" y="1810"/>
                </a:lnTo>
                <a:lnTo>
                  <a:pt x="1100" y="1810"/>
                </a:lnTo>
                <a:lnTo>
                  <a:pt x="1100" y="1802"/>
                </a:lnTo>
                <a:lnTo>
                  <a:pt x="1107" y="1802"/>
                </a:lnTo>
                <a:lnTo>
                  <a:pt x="1107" y="1794"/>
                </a:lnTo>
                <a:lnTo>
                  <a:pt x="1115" y="1786"/>
                </a:lnTo>
                <a:lnTo>
                  <a:pt x="1115" y="1778"/>
                </a:lnTo>
                <a:lnTo>
                  <a:pt x="1123" y="1778"/>
                </a:lnTo>
                <a:lnTo>
                  <a:pt x="1123" y="1770"/>
                </a:lnTo>
                <a:lnTo>
                  <a:pt x="1130" y="1770"/>
                </a:lnTo>
                <a:lnTo>
                  <a:pt x="1130" y="1762"/>
                </a:lnTo>
                <a:lnTo>
                  <a:pt x="1138" y="1762"/>
                </a:lnTo>
                <a:lnTo>
                  <a:pt x="1138" y="1754"/>
                </a:lnTo>
                <a:lnTo>
                  <a:pt x="1130" y="1754"/>
                </a:lnTo>
                <a:lnTo>
                  <a:pt x="1130" y="1762"/>
                </a:lnTo>
                <a:lnTo>
                  <a:pt x="1123" y="1762"/>
                </a:lnTo>
                <a:lnTo>
                  <a:pt x="1123" y="1770"/>
                </a:lnTo>
                <a:lnTo>
                  <a:pt x="1115" y="1778"/>
                </a:lnTo>
                <a:lnTo>
                  <a:pt x="1107" y="1786"/>
                </a:lnTo>
                <a:lnTo>
                  <a:pt x="1100" y="1794"/>
                </a:lnTo>
                <a:lnTo>
                  <a:pt x="1100" y="1802"/>
                </a:lnTo>
                <a:lnTo>
                  <a:pt x="1092" y="1810"/>
                </a:lnTo>
                <a:lnTo>
                  <a:pt x="1084" y="1818"/>
                </a:lnTo>
                <a:lnTo>
                  <a:pt x="1076" y="1826"/>
                </a:lnTo>
                <a:lnTo>
                  <a:pt x="1076" y="1834"/>
                </a:lnTo>
                <a:lnTo>
                  <a:pt x="1069" y="1842"/>
                </a:lnTo>
                <a:lnTo>
                  <a:pt x="1076" y="1826"/>
                </a:lnTo>
                <a:lnTo>
                  <a:pt x="1084" y="1818"/>
                </a:lnTo>
                <a:lnTo>
                  <a:pt x="1084" y="1802"/>
                </a:lnTo>
                <a:lnTo>
                  <a:pt x="1092" y="1794"/>
                </a:lnTo>
                <a:lnTo>
                  <a:pt x="1092" y="1786"/>
                </a:lnTo>
                <a:lnTo>
                  <a:pt x="1100" y="1778"/>
                </a:lnTo>
                <a:lnTo>
                  <a:pt x="1100" y="1770"/>
                </a:lnTo>
                <a:lnTo>
                  <a:pt x="1107" y="1762"/>
                </a:lnTo>
                <a:lnTo>
                  <a:pt x="1107" y="1754"/>
                </a:lnTo>
                <a:lnTo>
                  <a:pt x="1115" y="1745"/>
                </a:lnTo>
                <a:lnTo>
                  <a:pt x="1115" y="1737"/>
                </a:lnTo>
                <a:lnTo>
                  <a:pt x="1115" y="1729"/>
                </a:lnTo>
                <a:lnTo>
                  <a:pt x="1123" y="1721"/>
                </a:lnTo>
                <a:lnTo>
                  <a:pt x="1123" y="1713"/>
                </a:lnTo>
                <a:lnTo>
                  <a:pt x="1123" y="1705"/>
                </a:lnTo>
                <a:lnTo>
                  <a:pt x="1130" y="1697"/>
                </a:lnTo>
                <a:lnTo>
                  <a:pt x="1130" y="1689"/>
                </a:lnTo>
                <a:lnTo>
                  <a:pt x="1130" y="1681"/>
                </a:lnTo>
                <a:lnTo>
                  <a:pt x="1138" y="1673"/>
                </a:lnTo>
                <a:lnTo>
                  <a:pt x="1138" y="1665"/>
                </a:lnTo>
                <a:lnTo>
                  <a:pt x="1130" y="1665"/>
                </a:lnTo>
                <a:lnTo>
                  <a:pt x="1130" y="1673"/>
                </a:lnTo>
                <a:lnTo>
                  <a:pt x="1130" y="1681"/>
                </a:lnTo>
                <a:lnTo>
                  <a:pt x="1123" y="1681"/>
                </a:lnTo>
                <a:lnTo>
                  <a:pt x="1123" y="1689"/>
                </a:lnTo>
                <a:lnTo>
                  <a:pt x="1123" y="1697"/>
                </a:lnTo>
                <a:lnTo>
                  <a:pt x="1115" y="1705"/>
                </a:lnTo>
                <a:lnTo>
                  <a:pt x="1115" y="1713"/>
                </a:lnTo>
                <a:lnTo>
                  <a:pt x="1107" y="1721"/>
                </a:lnTo>
                <a:lnTo>
                  <a:pt x="1107" y="1729"/>
                </a:lnTo>
                <a:lnTo>
                  <a:pt x="1107" y="1737"/>
                </a:lnTo>
                <a:lnTo>
                  <a:pt x="1100" y="1745"/>
                </a:lnTo>
                <a:lnTo>
                  <a:pt x="1100" y="1754"/>
                </a:lnTo>
                <a:lnTo>
                  <a:pt x="1092" y="1762"/>
                </a:lnTo>
                <a:lnTo>
                  <a:pt x="1092" y="1778"/>
                </a:lnTo>
                <a:lnTo>
                  <a:pt x="1092" y="1786"/>
                </a:lnTo>
                <a:lnTo>
                  <a:pt x="1084" y="1794"/>
                </a:lnTo>
                <a:lnTo>
                  <a:pt x="1084" y="1810"/>
                </a:lnTo>
                <a:lnTo>
                  <a:pt x="1076" y="1818"/>
                </a:lnTo>
                <a:lnTo>
                  <a:pt x="1069" y="1834"/>
                </a:lnTo>
                <a:lnTo>
                  <a:pt x="1069" y="1842"/>
                </a:lnTo>
                <a:lnTo>
                  <a:pt x="1069" y="1826"/>
                </a:lnTo>
                <a:lnTo>
                  <a:pt x="1076" y="1802"/>
                </a:lnTo>
                <a:lnTo>
                  <a:pt x="1076" y="1786"/>
                </a:lnTo>
                <a:lnTo>
                  <a:pt x="1084" y="1770"/>
                </a:lnTo>
                <a:lnTo>
                  <a:pt x="1084" y="1754"/>
                </a:lnTo>
                <a:lnTo>
                  <a:pt x="1084" y="1729"/>
                </a:lnTo>
                <a:lnTo>
                  <a:pt x="1092" y="1713"/>
                </a:lnTo>
                <a:lnTo>
                  <a:pt x="1092" y="1697"/>
                </a:lnTo>
                <a:lnTo>
                  <a:pt x="1092" y="1681"/>
                </a:lnTo>
                <a:lnTo>
                  <a:pt x="1100" y="1673"/>
                </a:lnTo>
                <a:lnTo>
                  <a:pt x="1100" y="1657"/>
                </a:lnTo>
                <a:lnTo>
                  <a:pt x="1100" y="1641"/>
                </a:lnTo>
                <a:lnTo>
                  <a:pt x="1100" y="1625"/>
                </a:lnTo>
                <a:lnTo>
                  <a:pt x="1107" y="1617"/>
                </a:lnTo>
                <a:lnTo>
                  <a:pt x="1107" y="1601"/>
                </a:lnTo>
                <a:lnTo>
                  <a:pt x="1107" y="1593"/>
                </a:lnTo>
                <a:lnTo>
                  <a:pt x="1107" y="1585"/>
                </a:lnTo>
                <a:lnTo>
                  <a:pt x="1107" y="1569"/>
                </a:lnTo>
                <a:lnTo>
                  <a:pt x="1107" y="1560"/>
                </a:lnTo>
                <a:lnTo>
                  <a:pt x="1115" y="1552"/>
                </a:lnTo>
                <a:lnTo>
                  <a:pt x="1115" y="1544"/>
                </a:lnTo>
                <a:lnTo>
                  <a:pt x="1115" y="1536"/>
                </a:lnTo>
                <a:lnTo>
                  <a:pt x="1115" y="1528"/>
                </a:lnTo>
                <a:lnTo>
                  <a:pt x="1115" y="1520"/>
                </a:lnTo>
                <a:lnTo>
                  <a:pt x="1115" y="1512"/>
                </a:lnTo>
                <a:lnTo>
                  <a:pt x="1115" y="1504"/>
                </a:lnTo>
                <a:lnTo>
                  <a:pt x="1115" y="1496"/>
                </a:lnTo>
                <a:lnTo>
                  <a:pt x="1115" y="1488"/>
                </a:lnTo>
                <a:lnTo>
                  <a:pt x="1115" y="1480"/>
                </a:lnTo>
                <a:lnTo>
                  <a:pt x="1115" y="1472"/>
                </a:lnTo>
                <a:lnTo>
                  <a:pt x="1115" y="1464"/>
                </a:lnTo>
                <a:lnTo>
                  <a:pt x="1107" y="1464"/>
                </a:lnTo>
                <a:lnTo>
                  <a:pt x="1107" y="1472"/>
                </a:lnTo>
                <a:lnTo>
                  <a:pt x="1107" y="1480"/>
                </a:lnTo>
                <a:lnTo>
                  <a:pt x="1100" y="1488"/>
                </a:lnTo>
                <a:lnTo>
                  <a:pt x="1100" y="1496"/>
                </a:lnTo>
                <a:lnTo>
                  <a:pt x="1100" y="1504"/>
                </a:lnTo>
                <a:lnTo>
                  <a:pt x="1100" y="1512"/>
                </a:lnTo>
                <a:lnTo>
                  <a:pt x="1100" y="1520"/>
                </a:lnTo>
                <a:lnTo>
                  <a:pt x="1092" y="1528"/>
                </a:lnTo>
                <a:lnTo>
                  <a:pt x="1092" y="1536"/>
                </a:lnTo>
                <a:lnTo>
                  <a:pt x="1092" y="1552"/>
                </a:lnTo>
                <a:lnTo>
                  <a:pt x="1092" y="1560"/>
                </a:lnTo>
                <a:lnTo>
                  <a:pt x="1092" y="1569"/>
                </a:lnTo>
                <a:lnTo>
                  <a:pt x="1092" y="1585"/>
                </a:lnTo>
                <a:lnTo>
                  <a:pt x="1084" y="1593"/>
                </a:lnTo>
                <a:lnTo>
                  <a:pt x="1084" y="1609"/>
                </a:lnTo>
                <a:lnTo>
                  <a:pt x="1084" y="1617"/>
                </a:lnTo>
                <a:lnTo>
                  <a:pt x="1084" y="1633"/>
                </a:lnTo>
                <a:lnTo>
                  <a:pt x="1084" y="1649"/>
                </a:lnTo>
                <a:lnTo>
                  <a:pt x="1084" y="1665"/>
                </a:lnTo>
                <a:lnTo>
                  <a:pt x="1076" y="1681"/>
                </a:lnTo>
                <a:lnTo>
                  <a:pt x="1076" y="1697"/>
                </a:lnTo>
                <a:lnTo>
                  <a:pt x="1076" y="1713"/>
                </a:lnTo>
                <a:lnTo>
                  <a:pt x="1076" y="1729"/>
                </a:lnTo>
                <a:lnTo>
                  <a:pt x="1076" y="1754"/>
                </a:lnTo>
                <a:lnTo>
                  <a:pt x="1069" y="1770"/>
                </a:lnTo>
                <a:lnTo>
                  <a:pt x="1069" y="1794"/>
                </a:lnTo>
                <a:lnTo>
                  <a:pt x="1069" y="1818"/>
                </a:lnTo>
                <a:lnTo>
                  <a:pt x="1069" y="1842"/>
                </a:lnTo>
                <a:lnTo>
                  <a:pt x="1069" y="1818"/>
                </a:lnTo>
                <a:lnTo>
                  <a:pt x="1069" y="1778"/>
                </a:lnTo>
                <a:lnTo>
                  <a:pt x="1061" y="1745"/>
                </a:lnTo>
                <a:lnTo>
                  <a:pt x="1061" y="1713"/>
                </a:lnTo>
                <a:lnTo>
                  <a:pt x="1061" y="1689"/>
                </a:lnTo>
                <a:lnTo>
                  <a:pt x="1061" y="1657"/>
                </a:lnTo>
                <a:lnTo>
                  <a:pt x="1061" y="1625"/>
                </a:lnTo>
                <a:lnTo>
                  <a:pt x="1053" y="1601"/>
                </a:lnTo>
                <a:lnTo>
                  <a:pt x="1053" y="1577"/>
                </a:lnTo>
                <a:lnTo>
                  <a:pt x="1053" y="1552"/>
                </a:lnTo>
                <a:lnTo>
                  <a:pt x="1053" y="1528"/>
                </a:lnTo>
                <a:lnTo>
                  <a:pt x="1046" y="1504"/>
                </a:lnTo>
                <a:lnTo>
                  <a:pt x="1046" y="1480"/>
                </a:lnTo>
                <a:lnTo>
                  <a:pt x="1046" y="1464"/>
                </a:lnTo>
                <a:lnTo>
                  <a:pt x="1046" y="1440"/>
                </a:lnTo>
                <a:lnTo>
                  <a:pt x="1038" y="1416"/>
                </a:lnTo>
                <a:lnTo>
                  <a:pt x="1038" y="1400"/>
                </a:lnTo>
                <a:lnTo>
                  <a:pt x="1038" y="1384"/>
                </a:lnTo>
                <a:lnTo>
                  <a:pt x="1030" y="1367"/>
                </a:lnTo>
                <a:lnTo>
                  <a:pt x="1030" y="1343"/>
                </a:lnTo>
                <a:lnTo>
                  <a:pt x="1030" y="1327"/>
                </a:lnTo>
                <a:lnTo>
                  <a:pt x="1030" y="1311"/>
                </a:lnTo>
                <a:lnTo>
                  <a:pt x="1023" y="1303"/>
                </a:lnTo>
                <a:lnTo>
                  <a:pt x="1023" y="1287"/>
                </a:lnTo>
                <a:lnTo>
                  <a:pt x="1023" y="1271"/>
                </a:lnTo>
                <a:lnTo>
                  <a:pt x="1023" y="1255"/>
                </a:lnTo>
                <a:lnTo>
                  <a:pt x="1015" y="1247"/>
                </a:lnTo>
                <a:lnTo>
                  <a:pt x="1015" y="1231"/>
                </a:lnTo>
                <a:lnTo>
                  <a:pt x="1015" y="1223"/>
                </a:lnTo>
                <a:lnTo>
                  <a:pt x="1007" y="1207"/>
                </a:lnTo>
                <a:lnTo>
                  <a:pt x="1007" y="1199"/>
                </a:lnTo>
                <a:lnTo>
                  <a:pt x="1007" y="1190"/>
                </a:lnTo>
                <a:lnTo>
                  <a:pt x="1007" y="1174"/>
                </a:lnTo>
                <a:lnTo>
                  <a:pt x="999" y="1166"/>
                </a:lnTo>
                <a:lnTo>
                  <a:pt x="999" y="1158"/>
                </a:lnTo>
                <a:lnTo>
                  <a:pt x="999" y="1150"/>
                </a:lnTo>
                <a:lnTo>
                  <a:pt x="999" y="1142"/>
                </a:lnTo>
                <a:lnTo>
                  <a:pt x="992" y="1134"/>
                </a:lnTo>
                <a:lnTo>
                  <a:pt x="992" y="1126"/>
                </a:lnTo>
                <a:lnTo>
                  <a:pt x="992" y="1118"/>
                </a:lnTo>
                <a:lnTo>
                  <a:pt x="984" y="1110"/>
                </a:lnTo>
                <a:lnTo>
                  <a:pt x="984" y="1102"/>
                </a:lnTo>
                <a:lnTo>
                  <a:pt x="984" y="1094"/>
                </a:lnTo>
                <a:lnTo>
                  <a:pt x="976" y="1086"/>
                </a:lnTo>
                <a:lnTo>
                  <a:pt x="976" y="1078"/>
                </a:lnTo>
                <a:lnTo>
                  <a:pt x="969" y="1078"/>
                </a:lnTo>
                <a:lnTo>
                  <a:pt x="969" y="1070"/>
                </a:lnTo>
                <a:lnTo>
                  <a:pt x="961" y="1070"/>
                </a:lnTo>
                <a:lnTo>
                  <a:pt x="961" y="1078"/>
                </a:lnTo>
                <a:lnTo>
                  <a:pt x="961" y="1086"/>
                </a:lnTo>
                <a:lnTo>
                  <a:pt x="953" y="1086"/>
                </a:lnTo>
                <a:lnTo>
                  <a:pt x="953" y="1094"/>
                </a:lnTo>
                <a:lnTo>
                  <a:pt x="953" y="1102"/>
                </a:lnTo>
                <a:lnTo>
                  <a:pt x="953" y="1110"/>
                </a:lnTo>
                <a:lnTo>
                  <a:pt x="953" y="1118"/>
                </a:lnTo>
                <a:lnTo>
                  <a:pt x="953" y="1126"/>
                </a:lnTo>
                <a:lnTo>
                  <a:pt x="953" y="1134"/>
                </a:lnTo>
                <a:lnTo>
                  <a:pt x="953" y="1142"/>
                </a:lnTo>
                <a:lnTo>
                  <a:pt x="953" y="1150"/>
                </a:lnTo>
                <a:lnTo>
                  <a:pt x="953" y="1158"/>
                </a:lnTo>
                <a:lnTo>
                  <a:pt x="953" y="1166"/>
                </a:lnTo>
                <a:lnTo>
                  <a:pt x="953" y="1174"/>
                </a:lnTo>
                <a:lnTo>
                  <a:pt x="953" y="1190"/>
                </a:lnTo>
                <a:lnTo>
                  <a:pt x="953" y="1199"/>
                </a:lnTo>
                <a:lnTo>
                  <a:pt x="961" y="1215"/>
                </a:lnTo>
                <a:lnTo>
                  <a:pt x="961" y="1223"/>
                </a:lnTo>
                <a:lnTo>
                  <a:pt x="961" y="1239"/>
                </a:lnTo>
                <a:lnTo>
                  <a:pt x="961" y="1255"/>
                </a:lnTo>
                <a:lnTo>
                  <a:pt x="961" y="1263"/>
                </a:lnTo>
                <a:lnTo>
                  <a:pt x="969" y="1279"/>
                </a:lnTo>
                <a:lnTo>
                  <a:pt x="969" y="1303"/>
                </a:lnTo>
                <a:lnTo>
                  <a:pt x="969" y="1319"/>
                </a:lnTo>
                <a:lnTo>
                  <a:pt x="976" y="1335"/>
                </a:lnTo>
                <a:lnTo>
                  <a:pt x="976" y="1359"/>
                </a:lnTo>
                <a:lnTo>
                  <a:pt x="976" y="1375"/>
                </a:lnTo>
                <a:lnTo>
                  <a:pt x="984" y="1400"/>
                </a:lnTo>
                <a:lnTo>
                  <a:pt x="984" y="1424"/>
                </a:lnTo>
                <a:lnTo>
                  <a:pt x="992" y="1448"/>
                </a:lnTo>
                <a:lnTo>
                  <a:pt x="992" y="1472"/>
                </a:lnTo>
                <a:lnTo>
                  <a:pt x="999" y="1496"/>
                </a:lnTo>
                <a:lnTo>
                  <a:pt x="1007" y="1528"/>
                </a:lnTo>
                <a:lnTo>
                  <a:pt x="1007" y="1552"/>
                </a:lnTo>
                <a:lnTo>
                  <a:pt x="1015" y="1585"/>
                </a:lnTo>
                <a:lnTo>
                  <a:pt x="1023" y="1625"/>
                </a:lnTo>
                <a:lnTo>
                  <a:pt x="1030" y="1657"/>
                </a:lnTo>
                <a:lnTo>
                  <a:pt x="1038" y="1697"/>
                </a:lnTo>
                <a:lnTo>
                  <a:pt x="1046" y="1737"/>
                </a:lnTo>
                <a:lnTo>
                  <a:pt x="1053" y="1778"/>
                </a:lnTo>
                <a:lnTo>
                  <a:pt x="1061" y="1826"/>
                </a:lnTo>
                <a:lnTo>
                  <a:pt x="1069" y="1842"/>
                </a:lnTo>
                <a:lnTo>
                  <a:pt x="1061" y="1802"/>
                </a:lnTo>
                <a:lnTo>
                  <a:pt x="1038" y="1737"/>
                </a:lnTo>
                <a:lnTo>
                  <a:pt x="1023" y="1673"/>
                </a:lnTo>
                <a:lnTo>
                  <a:pt x="1007" y="1617"/>
                </a:lnTo>
                <a:lnTo>
                  <a:pt x="992" y="1560"/>
                </a:lnTo>
                <a:lnTo>
                  <a:pt x="976" y="1512"/>
                </a:lnTo>
                <a:lnTo>
                  <a:pt x="961" y="1464"/>
                </a:lnTo>
                <a:lnTo>
                  <a:pt x="946" y="1416"/>
                </a:lnTo>
                <a:lnTo>
                  <a:pt x="931" y="1367"/>
                </a:lnTo>
                <a:lnTo>
                  <a:pt x="924" y="1327"/>
                </a:lnTo>
                <a:lnTo>
                  <a:pt x="908" y="1287"/>
                </a:lnTo>
                <a:lnTo>
                  <a:pt x="893" y="1247"/>
                </a:lnTo>
                <a:lnTo>
                  <a:pt x="885" y="1207"/>
                </a:lnTo>
                <a:lnTo>
                  <a:pt x="870" y="1174"/>
                </a:lnTo>
                <a:lnTo>
                  <a:pt x="862" y="1134"/>
                </a:lnTo>
                <a:lnTo>
                  <a:pt x="847" y="1102"/>
                </a:lnTo>
                <a:lnTo>
                  <a:pt x="839" y="1070"/>
                </a:lnTo>
                <a:lnTo>
                  <a:pt x="824" y="1038"/>
                </a:lnTo>
                <a:lnTo>
                  <a:pt x="816" y="1005"/>
                </a:lnTo>
                <a:lnTo>
                  <a:pt x="808" y="981"/>
                </a:lnTo>
                <a:lnTo>
                  <a:pt x="793" y="949"/>
                </a:lnTo>
                <a:lnTo>
                  <a:pt x="785" y="925"/>
                </a:lnTo>
                <a:lnTo>
                  <a:pt x="777" y="893"/>
                </a:lnTo>
                <a:lnTo>
                  <a:pt x="762" y="869"/>
                </a:lnTo>
                <a:lnTo>
                  <a:pt x="754" y="845"/>
                </a:lnTo>
                <a:lnTo>
                  <a:pt x="747" y="820"/>
                </a:lnTo>
                <a:lnTo>
                  <a:pt x="739" y="796"/>
                </a:lnTo>
                <a:lnTo>
                  <a:pt x="724" y="772"/>
                </a:lnTo>
                <a:lnTo>
                  <a:pt x="716" y="748"/>
                </a:lnTo>
                <a:lnTo>
                  <a:pt x="708" y="732"/>
                </a:lnTo>
                <a:lnTo>
                  <a:pt x="701" y="708"/>
                </a:lnTo>
                <a:lnTo>
                  <a:pt x="693" y="684"/>
                </a:lnTo>
                <a:lnTo>
                  <a:pt x="677" y="668"/>
                </a:lnTo>
                <a:lnTo>
                  <a:pt x="670" y="643"/>
                </a:lnTo>
                <a:lnTo>
                  <a:pt x="662" y="627"/>
                </a:lnTo>
                <a:lnTo>
                  <a:pt x="654" y="611"/>
                </a:lnTo>
                <a:lnTo>
                  <a:pt x="647" y="587"/>
                </a:lnTo>
                <a:lnTo>
                  <a:pt x="639" y="571"/>
                </a:lnTo>
                <a:lnTo>
                  <a:pt x="631" y="555"/>
                </a:lnTo>
                <a:lnTo>
                  <a:pt x="624" y="539"/>
                </a:lnTo>
                <a:lnTo>
                  <a:pt x="616" y="523"/>
                </a:lnTo>
                <a:lnTo>
                  <a:pt x="608" y="507"/>
                </a:lnTo>
                <a:lnTo>
                  <a:pt x="593" y="491"/>
                </a:lnTo>
                <a:lnTo>
                  <a:pt x="585" y="475"/>
                </a:lnTo>
                <a:lnTo>
                  <a:pt x="577" y="458"/>
                </a:lnTo>
                <a:lnTo>
                  <a:pt x="570" y="442"/>
                </a:lnTo>
                <a:lnTo>
                  <a:pt x="562" y="434"/>
                </a:lnTo>
                <a:lnTo>
                  <a:pt x="554" y="418"/>
                </a:lnTo>
                <a:lnTo>
                  <a:pt x="547" y="402"/>
                </a:lnTo>
                <a:lnTo>
                  <a:pt x="539" y="386"/>
                </a:lnTo>
                <a:lnTo>
                  <a:pt x="531" y="378"/>
                </a:lnTo>
                <a:lnTo>
                  <a:pt x="523" y="362"/>
                </a:lnTo>
                <a:lnTo>
                  <a:pt x="523" y="354"/>
                </a:lnTo>
                <a:lnTo>
                  <a:pt x="516" y="338"/>
                </a:lnTo>
                <a:lnTo>
                  <a:pt x="508" y="330"/>
                </a:lnTo>
                <a:lnTo>
                  <a:pt x="500" y="314"/>
                </a:lnTo>
                <a:lnTo>
                  <a:pt x="493" y="306"/>
                </a:lnTo>
                <a:lnTo>
                  <a:pt x="485" y="298"/>
                </a:lnTo>
                <a:lnTo>
                  <a:pt x="477" y="282"/>
                </a:lnTo>
                <a:lnTo>
                  <a:pt x="470" y="273"/>
                </a:lnTo>
                <a:lnTo>
                  <a:pt x="462" y="265"/>
                </a:lnTo>
                <a:lnTo>
                  <a:pt x="454" y="257"/>
                </a:lnTo>
                <a:lnTo>
                  <a:pt x="446" y="241"/>
                </a:lnTo>
                <a:lnTo>
                  <a:pt x="439" y="233"/>
                </a:lnTo>
                <a:lnTo>
                  <a:pt x="439" y="225"/>
                </a:lnTo>
                <a:lnTo>
                  <a:pt x="431" y="217"/>
                </a:lnTo>
                <a:lnTo>
                  <a:pt x="423" y="209"/>
                </a:lnTo>
                <a:lnTo>
                  <a:pt x="416" y="201"/>
                </a:lnTo>
                <a:lnTo>
                  <a:pt x="408" y="193"/>
                </a:lnTo>
                <a:lnTo>
                  <a:pt x="400" y="185"/>
                </a:lnTo>
                <a:lnTo>
                  <a:pt x="393" y="177"/>
                </a:lnTo>
                <a:lnTo>
                  <a:pt x="393" y="169"/>
                </a:lnTo>
                <a:lnTo>
                  <a:pt x="385" y="161"/>
                </a:lnTo>
                <a:lnTo>
                  <a:pt x="377" y="153"/>
                </a:lnTo>
                <a:lnTo>
                  <a:pt x="369" y="145"/>
                </a:lnTo>
                <a:lnTo>
                  <a:pt x="362" y="137"/>
                </a:lnTo>
                <a:lnTo>
                  <a:pt x="362" y="129"/>
                </a:lnTo>
                <a:lnTo>
                  <a:pt x="354" y="129"/>
                </a:lnTo>
                <a:lnTo>
                  <a:pt x="346" y="121"/>
                </a:lnTo>
                <a:lnTo>
                  <a:pt x="339" y="113"/>
                </a:lnTo>
                <a:lnTo>
                  <a:pt x="331" y="105"/>
                </a:lnTo>
                <a:lnTo>
                  <a:pt x="323" y="97"/>
                </a:lnTo>
                <a:lnTo>
                  <a:pt x="316" y="88"/>
                </a:lnTo>
                <a:lnTo>
                  <a:pt x="308" y="88"/>
                </a:lnTo>
                <a:lnTo>
                  <a:pt x="308" y="80"/>
                </a:lnTo>
                <a:lnTo>
                  <a:pt x="300" y="72"/>
                </a:lnTo>
                <a:lnTo>
                  <a:pt x="293" y="72"/>
                </a:lnTo>
                <a:lnTo>
                  <a:pt x="285" y="64"/>
                </a:lnTo>
                <a:lnTo>
                  <a:pt x="277" y="56"/>
                </a:lnTo>
                <a:lnTo>
                  <a:pt x="269" y="56"/>
                </a:lnTo>
                <a:lnTo>
                  <a:pt x="269" y="48"/>
                </a:lnTo>
                <a:lnTo>
                  <a:pt x="262" y="48"/>
                </a:lnTo>
                <a:lnTo>
                  <a:pt x="254" y="40"/>
                </a:lnTo>
                <a:lnTo>
                  <a:pt x="246" y="32"/>
                </a:lnTo>
                <a:lnTo>
                  <a:pt x="239" y="32"/>
                </a:lnTo>
                <a:lnTo>
                  <a:pt x="231" y="24"/>
                </a:lnTo>
                <a:lnTo>
                  <a:pt x="223" y="24"/>
                </a:lnTo>
                <a:lnTo>
                  <a:pt x="216" y="16"/>
                </a:lnTo>
                <a:lnTo>
                  <a:pt x="208" y="16"/>
                </a:lnTo>
                <a:lnTo>
                  <a:pt x="200" y="8"/>
                </a:lnTo>
                <a:lnTo>
                  <a:pt x="192" y="8"/>
                </a:lnTo>
                <a:lnTo>
                  <a:pt x="185" y="8"/>
                </a:lnTo>
                <a:lnTo>
                  <a:pt x="177" y="0"/>
                </a:lnTo>
                <a:lnTo>
                  <a:pt x="169" y="0"/>
                </a:lnTo>
                <a:lnTo>
                  <a:pt x="162" y="0"/>
                </a:lnTo>
                <a:lnTo>
                  <a:pt x="154" y="0"/>
                </a:lnTo>
                <a:lnTo>
                  <a:pt x="146" y="0"/>
                </a:lnTo>
                <a:lnTo>
                  <a:pt x="139" y="0"/>
                </a:lnTo>
                <a:lnTo>
                  <a:pt x="131" y="0"/>
                </a:lnTo>
                <a:lnTo>
                  <a:pt x="123" y="0"/>
                </a:lnTo>
                <a:lnTo>
                  <a:pt x="115" y="0"/>
                </a:lnTo>
                <a:lnTo>
                  <a:pt x="108" y="0"/>
                </a:lnTo>
                <a:lnTo>
                  <a:pt x="100" y="0"/>
                </a:lnTo>
                <a:lnTo>
                  <a:pt x="92" y="0"/>
                </a:lnTo>
                <a:lnTo>
                  <a:pt x="85" y="8"/>
                </a:lnTo>
                <a:lnTo>
                  <a:pt x="77" y="8"/>
                </a:lnTo>
                <a:lnTo>
                  <a:pt x="69" y="16"/>
                </a:lnTo>
                <a:lnTo>
                  <a:pt x="62" y="16"/>
                </a:lnTo>
                <a:lnTo>
                  <a:pt x="62" y="24"/>
                </a:lnTo>
                <a:lnTo>
                  <a:pt x="54" y="24"/>
                </a:lnTo>
                <a:lnTo>
                  <a:pt x="54" y="32"/>
                </a:lnTo>
                <a:lnTo>
                  <a:pt x="46" y="32"/>
                </a:lnTo>
                <a:lnTo>
                  <a:pt x="46" y="40"/>
                </a:lnTo>
                <a:lnTo>
                  <a:pt x="38" y="48"/>
                </a:lnTo>
                <a:lnTo>
                  <a:pt x="31" y="56"/>
                </a:lnTo>
                <a:lnTo>
                  <a:pt x="31" y="64"/>
                </a:lnTo>
                <a:lnTo>
                  <a:pt x="23" y="72"/>
                </a:lnTo>
                <a:lnTo>
                  <a:pt x="23" y="80"/>
                </a:lnTo>
                <a:lnTo>
                  <a:pt x="15" y="88"/>
                </a:lnTo>
                <a:lnTo>
                  <a:pt x="15" y="97"/>
                </a:lnTo>
                <a:lnTo>
                  <a:pt x="15" y="105"/>
                </a:lnTo>
                <a:lnTo>
                  <a:pt x="8" y="113"/>
                </a:lnTo>
                <a:lnTo>
                  <a:pt x="8" y="121"/>
                </a:lnTo>
                <a:lnTo>
                  <a:pt x="8" y="129"/>
                </a:lnTo>
                <a:lnTo>
                  <a:pt x="8" y="137"/>
                </a:lnTo>
                <a:lnTo>
                  <a:pt x="8" y="145"/>
                </a:lnTo>
                <a:lnTo>
                  <a:pt x="8" y="153"/>
                </a:lnTo>
                <a:lnTo>
                  <a:pt x="0" y="161"/>
                </a:lnTo>
                <a:lnTo>
                  <a:pt x="0" y="169"/>
                </a:lnTo>
                <a:lnTo>
                  <a:pt x="0" y="177"/>
                </a:lnTo>
                <a:lnTo>
                  <a:pt x="0" y="185"/>
                </a:lnTo>
                <a:lnTo>
                  <a:pt x="0" y="193"/>
                </a:lnTo>
                <a:lnTo>
                  <a:pt x="0" y="201"/>
                </a:lnTo>
                <a:lnTo>
                  <a:pt x="0" y="209"/>
                </a:lnTo>
                <a:lnTo>
                  <a:pt x="0" y="217"/>
                </a:lnTo>
                <a:lnTo>
                  <a:pt x="0" y="225"/>
                </a:lnTo>
                <a:lnTo>
                  <a:pt x="0" y="233"/>
                </a:lnTo>
                <a:lnTo>
                  <a:pt x="0" y="241"/>
                </a:lnTo>
                <a:lnTo>
                  <a:pt x="8" y="249"/>
                </a:lnTo>
                <a:lnTo>
                  <a:pt x="8" y="257"/>
                </a:lnTo>
                <a:lnTo>
                  <a:pt x="8" y="265"/>
                </a:lnTo>
                <a:lnTo>
                  <a:pt x="8" y="273"/>
                </a:lnTo>
                <a:lnTo>
                  <a:pt x="8" y="282"/>
                </a:lnTo>
                <a:lnTo>
                  <a:pt x="8" y="290"/>
                </a:lnTo>
                <a:lnTo>
                  <a:pt x="8" y="298"/>
                </a:lnTo>
                <a:lnTo>
                  <a:pt x="8" y="306"/>
                </a:lnTo>
                <a:lnTo>
                  <a:pt x="15" y="306"/>
                </a:lnTo>
                <a:lnTo>
                  <a:pt x="15" y="314"/>
                </a:lnTo>
                <a:lnTo>
                  <a:pt x="15" y="322"/>
                </a:lnTo>
                <a:lnTo>
                  <a:pt x="15" y="330"/>
                </a:lnTo>
                <a:lnTo>
                  <a:pt x="15" y="338"/>
                </a:lnTo>
                <a:lnTo>
                  <a:pt x="23" y="346"/>
                </a:lnTo>
                <a:lnTo>
                  <a:pt x="23" y="354"/>
                </a:lnTo>
                <a:lnTo>
                  <a:pt x="23" y="362"/>
                </a:lnTo>
                <a:lnTo>
                  <a:pt x="23" y="370"/>
                </a:lnTo>
                <a:lnTo>
                  <a:pt x="31" y="378"/>
                </a:lnTo>
                <a:lnTo>
                  <a:pt x="31" y="386"/>
                </a:lnTo>
                <a:lnTo>
                  <a:pt x="31" y="402"/>
                </a:lnTo>
                <a:lnTo>
                  <a:pt x="38" y="410"/>
                </a:lnTo>
                <a:lnTo>
                  <a:pt x="38" y="418"/>
                </a:lnTo>
                <a:lnTo>
                  <a:pt x="38" y="426"/>
                </a:lnTo>
                <a:lnTo>
                  <a:pt x="46" y="434"/>
                </a:lnTo>
                <a:lnTo>
                  <a:pt x="46" y="442"/>
                </a:lnTo>
                <a:lnTo>
                  <a:pt x="46" y="450"/>
                </a:lnTo>
                <a:lnTo>
                  <a:pt x="54" y="458"/>
                </a:lnTo>
                <a:lnTo>
                  <a:pt x="54" y="467"/>
                </a:lnTo>
                <a:lnTo>
                  <a:pt x="62" y="483"/>
                </a:lnTo>
                <a:lnTo>
                  <a:pt x="62" y="491"/>
                </a:lnTo>
                <a:lnTo>
                  <a:pt x="62" y="499"/>
                </a:lnTo>
                <a:lnTo>
                  <a:pt x="69" y="507"/>
                </a:lnTo>
                <a:lnTo>
                  <a:pt x="69" y="515"/>
                </a:lnTo>
                <a:lnTo>
                  <a:pt x="77" y="531"/>
                </a:lnTo>
                <a:lnTo>
                  <a:pt x="77" y="539"/>
                </a:lnTo>
                <a:lnTo>
                  <a:pt x="85" y="547"/>
                </a:lnTo>
                <a:lnTo>
                  <a:pt x="85" y="555"/>
                </a:lnTo>
                <a:lnTo>
                  <a:pt x="92" y="571"/>
                </a:lnTo>
                <a:lnTo>
                  <a:pt x="100" y="579"/>
                </a:lnTo>
                <a:lnTo>
                  <a:pt x="100" y="587"/>
                </a:lnTo>
                <a:lnTo>
                  <a:pt x="108" y="595"/>
                </a:lnTo>
                <a:lnTo>
                  <a:pt x="108" y="611"/>
                </a:lnTo>
                <a:lnTo>
                  <a:pt x="115" y="619"/>
                </a:lnTo>
                <a:lnTo>
                  <a:pt x="123" y="627"/>
                </a:lnTo>
                <a:lnTo>
                  <a:pt x="123" y="643"/>
                </a:lnTo>
                <a:lnTo>
                  <a:pt x="131" y="652"/>
                </a:lnTo>
                <a:lnTo>
                  <a:pt x="139" y="668"/>
                </a:lnTo>
                <a:lnTo>
                  <a:pt x="146" y="676"/>
                </a:lnTo>
                <a:lnTo>
                  <a:pt x="146" y="684"/>
                </a:lnTo>
                <a:lnTo>
                  <a:pt x="154" y="700"/>
                </a:lnTo>
                <a:lnTo>
                  <a:pt x="162" y="708"/>
                </a:lnTo>
                <a:lnTo>
                  <a:pt x="169" y="724"/>
                </a:lnTo>
                <a:lnTo>
                  <a:pt x="169" y="732"/>
                </a:lnTo>
                <a:lnTo>
                  <a:pt x="177" y="748"/>
                </a:lnTo>
                <a:lnTo>
                  <a:pt x="185" y="756"/>
                </a:lnTo>
                <a:lnTo>
                  <a:pt x="192" y="772"/>
                </a:lnTo>
                <a:lnTo>
                  <a:pt x="200" y="780"/>
                </a:lnTo>
                <a:lnTo>
                  <a:pt x="208" y="796"/>
                </a:lnTo>
                <a:lnTo>
                  <a:pt x="216" y="804"/>
                </a:lnTo>
                <a:lnTo>
                  <a:pt x="223" y="820"/>
                </a:lnTo>
                <a:lnTo>
                  <a:pt x="231" y="828"/>
                </a:lnTo>
                <a:lnTo>
                  <a:pt x="239" y="845"/>
                </a:lnTo>
                <a:lnTo>
                  <a:pt x="246" y="861"/>
                </a:lnTo>
                <a:lnTo>
                  <a:pt x="254" y="869"/>
                </a:lnTo>
                <a:lnTo>
                  <a:pt x="262" y="885"/>
                </a:lnTo>
                <a:lnTo>
                  <a:pt x="269" y="893"/>
                </a:lnTo>
                <a:lnTo>
                  <a:pt x="277" y="909"/>
                </a:lnTo>
                <a:lnTo>
                  <a:pt x="285" y="925"/>
                </a:lnTo>
                <a:lnTo>
                  <a:pt x="300" y="941"/>
                </a:lnTo>
                <a:lnTo>
                  <a:pt x="308" y="949"/>
                </a:lnTo>
                <a:lnTo>
                  <a:pt x="316" y="965"/>
                </a:lnTo>
                <a:lnTo>
                  <a:pt x="323" y="981"/>
                </a:lnTo>
                <a:lnTo>
                  <a:pt x="339" y="997"/>
                </a:lnTo>
                <a:lnTo>
                  <a:pt x="346" y="1014"/>
                </a:lnTo>
                <a:lnTo>
                  <a:pt x="354" y="1022"/>
                </a:lnTo>
                <a:lnTo>
                  <a:pt x="369" y="1038"/>
                </a:lnTo>
                <a:lnTo>
                  <a:pt x="377" y="1054"/>
                </a:lnTo>
                <a:lnTo>
                  <a:pt x="385" y="1070"/>
                </a:lnTo>
                <a:lnTo>
                  <a:pt x="400" y="1086"/>
                </a:lnTo>
                <a:lnTo>
                  <a:pt x="408" y="1102"/>
                </a:lnTo>
                <a:lnTo>
                  <a:pt x="423" y="1118"/>
                </a:lnTo>
                <a:lnTo>
                  <a:pt x="439" y="1134"/>
                </a:lnTo>
                <a:lnTo>
                  <a:pt x="446" y="1150"/>
                </a:lnTo>
                <a:lnTo>
                  <a:pt x="462" y="1166"/>
                </a:lnTo>
                <a:lnTo>
                  <a:pt x="477" y="1182"/>
                </a:lnTo>
                <a:lnTo>
                  <a:pt x="485" y="1199"/>
                </a:lnTo>
                <a:lnTo>
                  <a:pt x="500" y="1215"/>
                </a:lnTo>
                <a:lnTo>
                  <a:pt x="516" y="1239"/>
                </a:lnTo>
                <a:lnTo>
                  <a:pt x="531" y="1255"/>
                </a:lnTo>
                <a:lnTo>
                  <a:pt x="547" y="1271"/>
                </a:lnTo>
                <a:lnTo>
                  <a:pt x="562" y="1287"/>
                </a:lnTo>
                <a:lnTo>
                  <a:pt x="577" y="1311"/>
                </a:lnTo>
                <a:lnTo>
                  <a:pt x="593" y="1327"/>
                </a:lnTo>
                <a:lnTo>
                  <a:pt x="608" y="1343"/>
                </a:lnTo>
                <a:lnTo>
                  <a:pt x="624" y="1367"/>
                </a:lnTo>
                <a:lnTo>
                  <a:pt x="639" y="1384"/>
                </a:lnTo>
                <a:lnTo>
                  <a:pt x="662" y="1408"/>
                </a:lnTo>
                <a:lnTo>
                  <a:pt x="677" y="1432"/>
                </a:lnTo>
                <a:lnTo>
                  <a:pt x="693" y="1448"/>
                </a:lnTo>
                <a:lnTo>
                  <a:pt x="716" y="1472"/>
                </a:lnTo>
                <a:lnTo>
                  <a:pt x="739" y="1496"/>
                </a:lnTo>
                <a:lnTo>
                  <a:pt x="754" y="1512"/>
                </a:lnTo>
                <a:lnTo>
                  <a:pt x="777" y="1536"/>
                </a:lnTo>
                <a:lnTo>
                  <a:pt x="801" y="1560"/>
                </a:lnTo>
                <a:lnTo>
                  <a:pt x="824" y="1585"/>
                </a:lnTo>
                <a:lnTo>
                  <a:pt x="847" y="1609"/>
                </a:lnTo>
                <a:lnTo>
                  <a:pt x="870" y="1633"/>
                </a:lnTo>
                <a:lnTo>
                  <a:pt x="893" y="1665"/>
                </a:lnTo>
                <a:lnTo>
                  <a:pt x="916" y="1689"/>
                </a:lnTo>
                <a:lnTo>
                  <a:pt x="946" y="1713"/>
                </a:lnTo>
                <a:lnTo>
                  <a:pt x="976" y="1745"/>
                </a:lnTo>
                <a:lnTo>
                  <a:pt x="999" y="1778"/>
                </a:lnTo>
                <a:lnTo>
                  <a:pt x="1030" y="1802"/>
                </a:lnTo>
                <a:lnTo>
                  <a:pt x="1061" y="1834"/>
                </a:lnTo>
                <a:lnTo>
                  <a:pt x="1069" y="1842"/>
                </a:lnTo>
                <a:lnTo>
                  <a:pt x="1061" y="1834"/>
                </a:lnTo>
                <a:lnTo>
                  <a:pt x="1046" y="1826"/>
                </a:lnTo>
                <a:lnTo>
                  <a:pt x="1030" y="1810"/>
                </a:lnTo>
                <a:lnTo>
                  <a:pt x="1015" y="1802"/>
                </a:lnTo>
                <a:lnTo>
                  <a:pt x="1007" y="1786"/>
                </a:lnTo>
                <a:lnTo>
                  <a:pt x="992" y="1778"/>
                </a:lnTo>
                <a:lnTo>
                  <a:pt x="976" y="1770"/>
                </a:lnTo>
                <a:lnTo>
                  <a:pt x="961" y="1762"/>
                </a:lnTo>
                <a:lnTo>
                  <a:pt x="953" y="1754"/>
                </a:lnTo>
                <a:lnTo>
                  <a:pt x="939" y="1737"/>
                </a:lnTo>
                <a:lnTo>
                  <a:pt x="931" y="1729"/>
                </a:lnTo>
                <a:lnTo>
                  <a:pt x="924" y="1721"/>
                </a:lnTo>
                <a:lnTo>
                  <a:pt x="908" y="1713"/>
                </a:lnTo>
                <a:lnTo>
                  <a:pt x="901" y="1705"/>
                </a:lnTo>
                <a:lnTo>
                  <a:pt x="893" y="1705"/>
                </a:lnTo>
                <a:lnTo>
                  <a:pt x="878" y="1697"/>
                </a:lnTo>
                <a:lnTo>
                  <a:pt x="870" y="1689"/>
                </a:lnTo>
                <a:lnTo>
                  <a:pt x="862" y="1681"/>
                </a:lnTo>
                <a:lnTo>
                  <a:pt x="854" y="1673"/>
                </a:lnTo>
                <a:lnTo>
                  <a:pt x="847" y="1673"/>
                </a:lnTo>
                <a:lnTo>
                  <a:pt x="839" y="1665"/>
                </a:lnTo>
                <a:lnTo>
                  <a:pt x="831" y="1657"/>
                </a:lnTo>
                <a:lnTo>
                  <a:pt x="824" y="1657"/>
                </a:lnTo>
                <a:lnTo>
                  <a:pt x="816" y="1649"/>
                </a:lnTo>
                <a:lnTo>
                  <a:pt x="808" y="1649"/>
                </a:lnTo>
                <a:lnTo>
                  <a:pt x="801" y="1641"/>
                </a:lnTo>
                <a:lnTo>
                  <a:pt x="793" y="1641"/>
                </a:lnTo>
                <a:lnTo>
                  <a:pt x="793" y="1633"/>
                </a:lnTo>
                <a:lnTo>
                  <a:pt x="785" y="1633"/>
                </a:lnTo>
                <a:lnTo>
                  <a:pt x="777" y="1625"/>
                </a:lnTo>
                <a:lnTo>
                  <a:pt x="770" y="1625"/>
                </a:lnTo>
                <a:lnTo>
                  <a:pt x="762" y="1617"/>
                </a:lnTo>
                <a:lnTo>
                  <a:pt x="754" y="1617"/>
                </a:lnTo>
                <a:lnTo>
                  <a:pt x="747" y="1609"/>
                </a:lnTo>
                <a:lnTo>
                  <a:pt x="739" y="1609"/>
                </a:lnTo>
                <a:lnTo>
                  <a:pt x="739" y="1601"/>
                </a:lnTo>
                <a:lnTo>
                  <a:pt x="731" y="1601"/>
                </a:lnTo>
                <a:lnTo>
                  <a:pt x="724" y="1601"/>
                </a:lnTo>
                <a:lnTo>
                  <a:pt x="716" y="1593"/>
                </a:lnTo>
                <a:lnTo>
                  <a:pt x="708" y="1593"/>
                </a:lnTo>
                <a:lnTo>
                  <a:pt x="701" y="1593"/>
                </a:lnTo>
                <a:lnTo>
                  <a:pt x="693" y="1593"/>
                </a:lnTo>
                <a:lnTo>
                  <a:pt x="685" y="1593"/>
                </a:lnTo>
                <a:lnTo>
                  <a:pt x="685" y="1601"/>
                </a:lnTo>
                <a:lnTo>
                  <a:pt x="685" y="1609"/>
                </a:lnTo>
                <a:lnTo>
                  <a:pt x="693" y="1609"/>
                </a:lnTo>
                <a:lnTo>
                  <a:pt x="693" y="1617"/>
                </a:lnTo>
                <a:lnTo>
                  <a:pt x="701" y="1617"/>
                </a:lnTo>
                <a:lnTo>
                  <a:pt x="701" y="1625"/>
                </a:lnTo>
                <a:lnTo>
                  <a:pt x="708" y="1625"/>
                </a:lnTo>
                <a:lnTo>
                  <a:pt x="708" y="1633"/>
                </a:lnTo>
                <a:lnTo>
                  <a:pt x="716" y="1633"/>
                </a:lnTo>
                <a:lnTo>
                  <a:pt x="716" y="1641"/>
                </a:lnTo>
                <a:lnTo>
                  <a:pt x="724" y="1641"/>
                </a:lnTo>
                <a:lnTo>
                  <a:pt x="724" y="1649"/>
                </a:lnTo>
                <a:lnTo>
                  <a:pt x="731" y="1649"/>
                </a:lnTo>
                <a:lnTo>
                  <a:pt x="731" y="1657"/>
                </a:lnTo>
                <a:lnTo>
                  <a:pt x="739" y="1657"/>
                </a:lnTo>
                <a:lnTo>
                  <a:pt x="747" y="1657"/>
                </a:lnTo>
                <a:lnTo>
                  <a:pt x="747" y="1665"/>
                </a:lnTo>
                <a:lnTo>
                  <a:pt x="754" y="1665"/>
                </a:lnTo>
                <a:lnTo>
                  <a:pt x="754" y="1673"/>
                </a:lnTo>
                <a:lnTo>
                  <a:pt x="762" y="1673"/>
                </a:lnTo>
                <a:lnTo>
                  <a:pt x="770" y="1681"/>
                </a:lnTo>
                <a:lnTo>
                  <a:pt x="777" y="1689"/>
                </a:lnTo>
                <a:lnTo>
                  <a:pt x="785" y="1689"/>
                </a:lnTo>
                <a:lnTo>
                  <a:pt x="793" y="1697"/>
                </a:lnTo>
                <a:lnTo>
                  <a:pt x="801" y="1697"/>
                </a:lnTo>
                <a:lnTo>
                  <a:pt x="801" y="1705"/>
                </a:lnTo>
                <a:lnTo>
                  <a:pt x="808" y="1705"/>
                </a:lnTo>
                <a:lnTo>
                  <a:pt x="816" y="1705"/>
                </a:lnTo>
                <a:lnTo>
                  <a:pt x="816" y="1713"/>
                </a:lnTo>
                <a:lnTo>
                  <a:pt x="824" y="1713"/>
                </a:lnTo>
                <a:lnTo>
                  <a:pt x="824" y="1721"/>
                </a:lnTo>
                <a:lnTo>
                  <a:pt x="831" y="1721"/>
                </a:lnTo>
                <a:lnTo>
                  <a:pt x="839" y="1721"/>
                </a:lnTo>
                <a:lnTo>
                  <a:pt x="839" y="1729"/>
                </a:lnTo>
                <a:lnTo>
                  <a:pt x="847" y="1729"/>
                </a:lnTo>
                <a:lnTo>
                  <a:pt x="854" y="1737"/>
                </a:lnTo>
                <a:lnTo>
                  <a:pt x="862" y="1737"/>
                </a:lnTo>
                <a:lnTo>
                  <a:pt x="870" y="1745"/>
                </a:lnTo>
                <a:lnTo>
                  <a:pt x="878" y="1745"/>
                </a:lnTo>
                <a:lnTo>
                  <a:pt x="878" y="1754"/>
                </a:lnTo>
                <a:lnTo>
                  <a:pt x="885" y="1754"/>
                </a:lnTo>
                <a:lnTo>
                  <a:pt x="893" y="1754"/>
                </a:lnTo>
                <a:lnTo>
                  <a:pt x="901" y="1762"/>
                </a:lnTo>
                <a:lnTo>
                  <a:pt x="908" y="1762"/>
                </a:lnTo>
                <a:lnTo>
                  <a:pt x="908" y="1770"/>
                </a:lnTo>
                <a:lnTo>
                  <a:pt x="916" y="1770"/>
                </a:lnTo>
                <a:lnTo>
                  <a:pt x="924" y="1770"/>
                </a:lnTo>
                <a:lnTo>
                  <a:pt x="931" y="1778"/>
                </a:lnTo>
                <a:lnTo>
                  <a:pt x="939" y="1778"/>
                </a:lnTo>
                <a:lnTo>
                  <a:pt x="946" y="1786"/>
                </a:lnTo>
                <a:lnTo>
                  <a:pt x="953" y="1786"/>
                </a:lnTo>
                <a:lnTo>
                  <a:pt x="961" y="1794"/>
                </a:lnTo>
                <a:lnTo>
                  <a:pt x="969" y="1794"/>
                </a:lnTo>
                <a:lnTo>
                  <a:pt x="976" y="1802"/>
                </a:lnTo>
                <a:lnTo>
                  <a:pt x="984" y="1802"/>
                </a:lnTo>
                <a:lnTo>
                  <a:pt x="992" y="1810"/>
                </a:lnTo>
                <a:lnTo>
                  <a:pt x="999" y="1810"/>
                </a:lnTo>
                <a:lnTo>
                  <a:pt x="1007" y="1810"/>
                </a:lnTo>
                <a:lnTo>
                  <a:pt x="1015" y="1818"/>
                </a:lnTo>
                <a:lnTo>
                  <a:pt x="1023" y="1818"/>
                </a:lnTo>
                <a:lnTo>
                  <a:pt x="1030" y="1826"/>
                </a:lnTo>
                <a:lnTo>
                  <a:pt x="1038" y="1826"/>
                </a:lnTo>
                <a:lnTo>
                  <a:pt x="1046" y="1834"/>
                </a:lnTo>
                <a:lnTo>
                  <a:pt x="1053" y="1834"/>
                </a:lnTo>
                <a:lnTo>
                  <a:pt x="1061" y="1834"/>
                </a:lnTo>
                <a:lnTo>
                  <a:pt x="1069" y="1842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rgbClr val="0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0" y="1752600"/>
            <a:ext cx="3299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VLA </a:t>
            </a:r>
            <a:r>
              <a:rPr lang="en-US" sz="2000" b="1" dirty="0" err="1" smtClean="0"/>
              <a:t>Cassegrain</a:t>
            </a:r>
            <a:r>
              <a:rPr lang="en-US" sz="2000" b="1" dirty="0" smtClean="0"/>
              <a:t>: L-U bands</a:t>
            </a:r>
            <a:endParaRPr lang="en-US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09600" y="4419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/>
                </a:solidFill>
              </a:rPr>
              <a:t>VLA 330 MHz Synthesized Beam</a:t>
            </a:r>
            <a:endParaRPr lang="en-US" sz="20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WA-RAL-10-04-v5">
  <a:themeElements>
    <a:clrScheme name="LWA-RAL-10-04-v5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LWA-RAL-10-04-v5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LWA-RAL-10-04-v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A-RAL-10-04-v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WA-RAL-10-04-v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A-RAL-10-04-v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A-RAL-10-04-v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A-RAL-10-04-v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WA-RAL-10-04-v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LWA-RAL-10-04-v5</Template>
  <TotalTime>1533</TotalTime>
  <Words>751</Words>
  <Application>Microsoft Office PowerPoint</Application>
  <PresentationFormat>On-screen Show (4:3)</PresentationFormat>
  <Paragraphs>140</Paragraphs>
  <Slides>12</Slides>
  <Notes>10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LWA-RAL-10-04-v5</vt:lpstr>
      <vt:lpstr>Equation</vt:lpstr>
      <vt:lpstr>LWA Science Overview</vt:lpstr>
      <vt:lpstr>LWA1 Science Priorities I</vt:lpstr>
      <vt:lpstr>Cas A LWA1 Science (modest 74 MHz absorption grows for LWA1)</vt:lpstr>
      <vt:lpstr>LWA Science Priorities II</vt:lpstr>
      <vt:lpstr>LWA Science Priorities III</vt:lpstr>
      <vt:lpstr>LWA1 Science Web Site</vt:lpstr>
      <vt:lpstr>LWA1 Outreach: Folks starting to notice</vt:lpstr>
      <vt:lpstr>74 MHz System Upgrade: VLA  “Low Band”</vt:lpstr>
      <vt:lpstr>Slide 9</vt:lpstr>
      <vt:lpstr>LWA Vision: Past is Prologue</vt:lpstr>
      <vt:lpstr>LWA Vision: Expansion</vt:lpstr>
      <vt:lpstr>Summary</vt:lpstr>
    </vt:vector>
  </TitlesOfParts>
  <Company>Naval Research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Opening a New Window on the EM Spectrum with the LWA</dc:title>
  <dc:creator>Namir E. Kassim</dc:creator>
  <cp:lastModifiedBy>Namir Kassim</cp:lastModifiedBy>
  <cp:revision>157</cp:revision>
  <dcterms:created xsi:type="dcterms:W3CDTF">2004-09-30T15:59:39Z</dcterms:created>
  <dcterms:modified xsi:type="dcterms:W3CDTF">2012-07-26T05:35:08Z</dcterms:modified>
</cp:coreProperties>
</file>